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7" r:id="rId17"/>
    <p:sldId id="278" r:id="rId18"/>
    <p:sldId id="279" r:id="rId19"/>
    <p:sldId id="280" r:id="rId20"/>
    <p:sldId id="284" r:id="rId21"/>
    <p:sldId id="281" r:id="rId22"/>
    <p:sldId id="282" r:id="rId23"/>
    <p:sldId id="285" r:id="rId24"/>
    <p:sldId id="286" r:id="rId25"/>
    <p:sldId id="287" r:id="rId26"/>
    <p:sldId id="283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8" r:id="rId47"/>
    <p:sldId id="307" r:id="rId48"/>
    <p:sldId id="309" r:id="rId49"/>
    <p:sldId id="310" r:id="rId50"/>
    <p:sldId id="311" r:id="rId51"/>
    <p:sldId id="312" r:id="rId52"/>
    <p:sldId id="313" r:id="rId53"/>
    <p:sldId id="275" r:id="rId54"/>
    <p:sldId id="276" r:id="rId55"/>
    <p:sldId id="274" r:id="rId56"/>
    <p:sldId id="258" r:id="rId57"/>
    <p:sldId id="257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5CBE3B-48E5-42D2-877D-822278C06833}" v="1484" dt="2022-01-05T12:46:29.9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h taehyun" userId="26ea3cd8016ad7de" providerId="LiveId" clId="{E33DC4D8-5768-446B-AE91-BFAA109F7259}"/>
    <pc:docChg chg="custSel addSld delSld modSld">
      <pc:chgData name="noh taehyun" userId="26ea3cd8016ad7de" providerId="LiveId" clId="{E33DC4D8-5768-446B-AE91-BFAA109F7259}" dt="2021-07-19T10:01:34.191" v="890" actId="20577"/>
      <pc:docMkLst>
        <pc:docMk/>
      </pc:docMkLst>
      <pc:sldChg chg="addSp delSp modSp mod">
        <pc:chgData name="noh taehyun" userId="26ea3cd8016ad7de" providerId="LiveId" clId="{E33DC4D8-5768-446B-AE91-BFAA109F7259}" dt="2021-07-19T10:00:16.957" v="731" actId="20577"/>
        <pc:sldMkLst>
          <pc:docMk/>
          <pc:sldMk cId="2112404214" sldId="256"/>
        </pc:sldMkLst>
        <pc:spChg chg="mod">
          <ac:chgData name="noh taehyun" userId="26ea3cd8016ad7de" providerId="LiveId" clId="{E33DC4D8-5768-446B-AE91-BFAA109F7259}" dt="2021-07-19T09:54:56.336" v="61"/>
          <ac:spMkLst>
            <pc:docMk/>
            <pc:sldMk cId="2112404214" sldId="256"/>
            <ac:spMk id="4" creationId="{0ADD3736-29C5-49A6-8C10-696896947644}"/>
          </ac:spMkLst>
        </pc:spChg>
        <pc:spChg chg="del">
          <ac:chgData name="noh taehyun" userId="26ea3cd8016ad7de" providerId="LiveId" clId="{E33DC4D8-5768-446B-AE91-BFAA109F7259}" dt="2021-07-19T09:54:58.019" v="62" actId="478"/>
          <ac:spMkLst>
            <pc:docMk/>
            <pc:sldMk cId="2112404214" sldId="256"/>
            <ac:spMk id="8" creationId="{D9CB14D7-767F-46BC-85C9-EE19608D15D4}"/>
          </ac:spMkLst>
        </pc:spChg>
        <pc:spChg chg="mod">
          <ac:chgData name="noh taehyun" userId="26ea3cd8016ad7de" providerId="LiveId" clId="{E33DC4D8-5768-446B-AE91-BFAA109F7259}" dt="2021-07-19T09:57:57.101" v="459" actId="1035"/>
          <ac:spMkLst>
            <pc:docMk/>
            <pc:sldMk cId="2112404214" sldId="256"/>
            <ac:spMk id="9" creationId="{B396ED95-C602-4BC9-BD1C-812CAB3E1DD8}"/>
          </ac:spMkLst>
        </pc:spChg>
        <pc:spChg chg="mod">
          <ac:chgData name="noh taehyun" userId="26ea3cd8016ad7de" providerId="LiveId" clId="{E33DC4D8-5768-446B-AE91-BFAA109F7259}" dt="2021-07-19T09:56:43.807" v="245"/>
          <ac:spMkLst>
            <pc:docMk/>
            <pc:sldMk cId="2112404214" sldId="256"/>
            <ac:spMk id="10" creationId="{6977B01B-CBE6-4FC6-A9AD-D322C5043188}"/>
          </ac:spMkLst>
        </pc:spChg>
        <pc:spChg chg="del">
          <ac:chgData name="noh taehyun" userId="26ea3cd8016ad7de" providerId="LiveId" clId="{E33DC4D8-5768-446B-AE91-BFAA109F7259}" dt="2021-07-19T09:55:04.736" v="63" actId="478"/>
          <ac:spMkLst>
            <pc:docMk/>
            <pc:sldMk cId="2112404214" sldId="256"/>
            <ac:spMk id="12" creationId="{49613ABF-6BB3-4B0C-994A-3FD3AF62FF75}"/>
          </ac:spMkLst>
        </pc:spChg>
        <pc:spChg chg="add mod">
          <ac:chgData name="noh taehyun" userId="26ea3cd8016ad7de" providerId="LiveId" clId="{E33DC4D8-5768-446B-AE91-BFAA109F7259}" dt="2021-07-19T09:57:40.524" v="457" actId="1035"/>
          <ac:spMkLst>
            <pc:docMk/>
            <pc:sldMk cId="2112404214" sldId="256"/>
            <ac:spMk id="13" creationId="{07B4B348-F096-4124-A8FD-5856CB51142B}"/>
          </ac:spMkLst>
        </pc:spChg>
        <pc:spChg chg="add mod">
          <ac:chgData name="noh taehyun" userId="26ea3cd8016ad7de" providerId="LiveId" clId="{E33DC4D8-5768-446B-AE91-BFAA109F7259}" dt="2021-07-19T09:58:50.510" v="564" actId="14100"/>
          <ac:spMkLst>
            <pc:docMk/>
            <pc:sldMk cId="2112404214" sldId="256"/>
            <ac:spMk id="14" creationId="{085D0EC4-2E3C-40D4-B8A1-334E696EA683}"/>
          </ac:spMkLst>
        </pc:spChg>
        <pc:spChg chg="add mod">
          <ac:chgData name="noh taehyun" userId="26ea3cd8016ad7de" providerId="LiveId" clId="{E33DC4D8-5768-446B-AE91-BFAA109F7259}" dt="2021-07-19T09:58:58.950" v="617" actId="1038"/>
          <ac:spMkLst>
            <pc:docMk/>
            <pc:sldMk cId="2112404214" sldId="256"/>
            <ac:spMk id="16" creationId="{60B8901E-2A4A-4FE1-B573-0C4FE96BF153}"/>
          </ac:spMkLst>
        </pc:spChg>
        <pc:spChg chg="add mod">
          <ac:chgData name="noh taehyun" userId="26ea3cd8016ad7de" providerId="LiveId" clId="{E33DC4D8-5768-446B-AE91-BFAA109F7259}" dt="2021-07-19T09:59:30.687" v="686" actId="1038"/>
          <ac:spMkLst>
            <pc:docMk/>
            <pc:sldMk cId="2112404214" sldId="256"/>
            <ac:spMk id="17" creationId="{8C5A5991-C09F-4506-B05E-18CA88A5034F}"/>
          </ac:spMkLst>
        </pc:spChg>
        <pc:spChg chg="add mod">
          <ac:chgData name="noh taehyun" userId="26ea3cd8016ad7de" providerId="LiveId" clId="{E33DC4D8-5768-446B-AE91-BFAA109F7259}" dt="2021-07-19T10:00:16.957" v="731" actId="20577"/>
          <ac:spMkLst>
            <pc:docMk/>
            <pc:sldMk cId="2112404214" sldId="256"/>
            <ac:spMk id="18" creationId="{204AEFFD-9B57-4BD2-9654-AD09BC2BF3A3}"/>
          </ac:spMkLst>
        </pc:spChg>
        <pc:graphicFrameChg chg="mod modGraphic">
          <ac:chgData name="noh taehyun" userId="26ea3cd8016ad7de" providerId="LiveId" clId="{E33DC4D8-5768-446B-AE91-BFAA109F7259}" dt="2021-07-19T09:56:58.197" v="283" actId="20577"/>
          <ac:graphicFrameMkLst>
            <pc:docMk/>
            <pc:sldMk cId="2112404214" sldId="256"/>
            <ac:graphicFrameMk id="6" creationId="{25178FBE-B363-44F8-818D-CA09E361AC6A}"/>
          </ac:graphicFrameMkLst>
        </pc:graphicFrameChg>
        <pc:graphicFrameChg chg="del">
          <ac:chgData name="noh taehyun" userId="26ea3cd8016ad7de" providerId="LiveId" clId="{E33DC4D8-5768-446B-AE91-BFAA109F7259}" dt="2021-07-19T09:55:04.736" v="63" actId="478"/>
          <ac:graphicFrameMkLst>
            <pc:docMk/>
            <pc:sldMk cId="2112404214" sldId="256"/>
            <ac:graphicFrameMk id="11" creationId="{0B0384F0-8BDF-48AD-AD64-6427C710B34B}"/>
          </ac:graphicFrameMkLst>
        </pc:graphicFrameChg>
        <pc:graphicFrameChg chg="add mod modGraphic">
          <ac:chgData name="noh taehyun" userId="26ea3cd8016ad7de" providerId="LiveId" clId="{E33DC4D8-5768-446B-AE91-BFAA109F7259}" dt="2021-07-19T09:59:37.744" v="689" actId="20577"/>
          <ac:graphicFrameMkLst>
            <pc:docMk/>
            <pc:sldMk cId="2112404214" sldId="256"/>
            <ac:graphicFrameMk id="15" creationId="{44831AB8-9705-4702-B335-A0B65897355A}"/>
          </ac:graphicFrameMkLst>
        </pc:graphicFrameChg>
      </pc:sldChg>
      <pc:sldChg chg="addSp delSp modSp add mod">
        <pc:chgData name="noh taehyun" userId="26ea3cd8016ad7de" providerId="LiveId" clId="{E33DC4D8-5768-446B-AE91-BFAA109F7259}" dt="2021-07-19T10:01:34.191" v="890" actId="20577"/>
        <pc:sldMkLst>
          <pc:docMk/>
          <pc:sldMk cId="1390913482" sldId="257"/>
        </pc:sldMkLst>
        <pc:spChg chg="del">
          <ac:chgData name="noh taehyun" userId="26ea3cd8016ad7de" providerId="LiveId" clId="{E33DC4D8-5768-446B-AE91-BFAA109F7259}" dt="2021-07-19T09:59:54.706" v="691" actId="478"/>
          <ac:spMkLst>
            <pc:docMk/>
            <pc:sldMk cId="1390913482" sldId="257"/>
            <ac:spMk id="4" creationId="{0ADD3736-29C5-49A6-8C10-696896947644}"/>
          </ac:spMkLst>
        </pc:spChg>
        <pc:spChg chg="mod">
          <ac:chgData name="noh taehyun" userId="26ea3cd8016ad7de" providerId="LiveId" clId="{E33DC4D8-5768-446B-AE91-BFAA109F7259}" dt="2021-07-19T10:00:01.187" v="728" actId="1035"/>
          <ac:spMkLst>
            <pc:docMk/>
            <pc:sldMk cId="1390913482" sldId="257"/>
            <ac:spMk id="9" creationId="{B396ED95-C602-4BC9-BD1C-812CAB3E1DD8}"/>
          </ac:spMkLst>
        </pc:spChg>
        <pc:spChg chg="del">
          <ac:chgData name="noh taehyun" userId="26ea3cd8016ad7de" providerId="LiveId" clId="{E33DC4D8-5768-446B-AE91-BFAA109F7259}" dt="2021-07-19T09:59:54.706" v="691" actId="478"/>
          <ac:spMkLst>
            <pc:docMk/>
            <pc:sldMk cId="1390913482" sldId="257"/>
            <ac:spMk id="10" creationId="{6977B01B-CBE6-4FC6-A9AD-D322C5043188}"/>
          </ac:spMkLst>
        </pc:spChg>
        <pc:spChg chg="add mod">
          <ac:chgData name="noh taehyun" userId="26ea3cd8016ad7de" providerId="LiveId" clId="{E33DC4D8-5768-446B-AE91-BFAA109F7259}" dt="2021-07-19T10:01:06.371" v="823" actId="20577"/>
          <ac:spMkLst>
            <pc:docMk/>
            <pc:sldMk cId="1390913482" sldId="257"/>
            <ac:spMk id="12" creationId="{2E22E654-4220-4291-B30B-35065D8BE262}"/>
          </ac:spMkLst>
        </pc:spChg>
        <pc:spChg chg="del mod">
          <ac:chgData name="noh taehyun" userId="26ea3cd8016ad7de" providerId="LiveId" clId="{E33DC4D8-5768-446B-AE91-BFAA109F7259}" dt="2021-07-19T10:00:50.336" v="816" actId="478"/>
          <ac:spMkLst>
            <pc:docMk/>
            <pc:sldMk cId="1390913482" sldId="257"/>
            <ac:spMk id="13" creationId="{07B4B348-F096-4124-A8FD-5856CB51142B}"/>
          </ac:spMkLst>
        </pc:spChg>
        <pc:spChg chg="mod">
          <ac:chgData name="noh taehyun" userId="26ea3cd8016ad7de" providerId="LiveId" clId="{E33DC4D8-5768-446B-AE91-BFAA109F7259}" dt="2021-07-19T10:00:21.978" v="734" actId="20577"/>
          <ac:spMkLst>
            <pc:docMk/>
            <pc:sldMk cId="1390913482" sldId="257"/>
            <ac:spMk id="14" creationId="{085D0EC4-2E3C-40D4-B8A1-334E696EA683}"/>
          </ac:spMkLst>
        </pc:spChg>
        <pc:spChg chg="mod">
          <ac:chgData name="noh taehyun" userId="26ea3cd8016ad7de" providerId="LiveId" clId="{E33DC4D8-5768-446B-AE91-BFAA109F7259}" dt="2021-07-19T10:00:01.187" v="728" actId="1035"/>
          <ac:spMkLst>
            <pc:docMk/>
            <pc:sldMk cId="1390913482" sldId="257"/>
            <ac:spMk id="16" creationId="{60B8901E-2A4A-4FE1-B573-0C4FE96BF153}"/>
          </ac:spMkLst>
        </pc:spChg>
        <pc:spChg chg="mod">
          <ac:chgData name="noh taehyun" userId="26ea3cd8016ad7de" providerId="LiveId" clId="{E33DC4D8-5768-446B-AE91-BFAA109F7259}" dt="2021-07-19T10:01:32.197" v="889" actId="20577"/>
          <ac:spMkLst>
            <pc:docMk/>
            <pc:sldMk cId="1390913482" sldId="257"/>
            <ac:spMk id="17" creationId="{8C5A5991-C09F-4506-B05E-18CA88A5034F}"/>
          </ac:spMkLst>
        </pc:spChg>
        <pc:spChg chg="mod">
          <ac:chgData name="noh taehyun" userId="26ea3cd8016ad7de" providerId="LiveId" clId="{E33DC4D8-5768-446B-AE91-BFAA109F7259}" dt="2021-07-19T10:00:27.614" v="737" actId="20577"/>
          <ac:spMkLst>
            <pc:docMk/>
            <pc:sldMk cId="1390913482" sldId="257"/>
            <ac:spMk id="18" creationId="{204AEFFD-9B57-4BD2-9654-AD09BC2BF3A3}"/>
          </ac:spMkLst>
        </pc:spChg>
        <pc:graphicFrameChg chg="mod modGraphic">
          <ac:chgData name="noh taehyun" userId="26ea3cd8016ad7de" providerId="LiveId" clId="{E33DC4D8-5768-446B-AE91-BFAA109F7259}" dt="2021-07-19T10:01:08.704" v="824" actId="20577"/>
          <ac:graphicFrameMkLst>
            <pc:docMk/>
            <pc:sldMk cId="1390913482" sldId="257"/>
            <ac:graphicFrameMk id="6" creationId="{25178FBE-B363-44F8-818D-CA09E361AC6A}"/>
          </ac:graphicFrameMkLst>
        </pc:graphicFrameChg>
        <pc:graphicFrameChg chg="mod modGraphic">
          <ac:chgData name="noh taehyun" userId="26ea3cd8016ad7de" providerId="LiveId" clId="{E33DC4D8-5768-446B-AE91-BFAA109F7259}" dt="2021-07-19T10:01:34.191" v="890" actId="20577"/>
          <ac:graphicFrameMkLst>
            <pc:docMk/>
            <pc:sldMk cId="1390913482" sldId="257"/>
            <ac:graphicFrameMk id="15" creationId="{44831AB8-9705-4702-B335-A0B65897355A}"/>
          </ac:graphicFrameMkLst>
        </pc:graphicFrameChg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3579898992" sldId="257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559740916" sldId="258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1289164726" sldId="259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3155352819" sldId="260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4076560171" sldId="261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3828847810" sldId="262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1426428301" sldId="263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1842142985" sldId="264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3809338062" sldId="266"/>
        </pc:sldMkLst>
      </pc:sldChg>
    </pc:docChg>
  </pc:docChgLst>
  <pc:docChgLst>
    <pc:chgData name="noh taehyun" userId="26ea3cd8016ad7de" providerId="LiveId" clId="{505CBE3B-48E5-42D2-877D-822278C06833}"/>
    <pc:docChg chg="undo custSel addSld delSld modSld sldOrd">
      <pc:chgData name="noh taehyun" userId="26ea3cd8016ad7de" providerId="LiveId" clId="{505CBE3B-48E5-42D2-877D-822278C06833}" dt="2022-01-05T12:46:46.233" v="16690" actId="1076"/>
      <pc:docMkLst>
        <pc:docMk/>
      </pc:docMkLst>
      <pc:sldChg chg="addSp delSp modSp mod">
        <pc:chgData name="noh taehyun" userId="26ea3cd8016ad7de" providerId="LiveId" clId="{505CBE3B-48E5-42D2-877D-822278C06833}" dt="2021-12-16T13:12:01.265" v="8598" actId="1076"/>
        <pc:sldMkLst>
          <pc:docMk/>
          <pc:sldMk cId="2112404214" sldId="256"/>
        </pc:sldMkLst>
        <pc:spChg chg="add mod ord">
          <ac:chgData name="noh taehyun" userId="26ea3cd8016ad7de" providerId="LiveId" clId="{505CBE3B-48E5-42D2-877D-822278C06833}" dt="2021-12-16T11:13:42.515" v="298" actId="14100"/>
          <ac:spMkLst>
            <pc:docMk/>
            <pc:sldMk cId="2112404214" sldId="256"/>
            <ac:spMk id="2" creationId="{96CD800B-F870-4CB5-A6CE-9CAF8245730B}"/>
          </ac:spMkLst>
        </pc:spChg>
        <pc:spChg chg="add mod">
          <ac:chgData name="noh taehyun" userId="26ea3cd8016ad7de" providerId="LiveId" clId="{505CBE3B-48E5-42D2-877D-822278C06833}" dt="2021-12-16T13:12:01.265" v="8598" actId="1076"/>
          <ac:spMkLst>
            <pc:docMk/>
            <pc:sldMk cId="2112404214" sldId="256"/>
            <ac:spMk id="3" creationId="{AD6C3F58-4789-4E78-ABE7-89FE7B6EA162}"/>
          </ac:spMkLst>
        </pc:spChg>
        <pc:spChg chg="mod">
          <ac:chgData name="noh taehyun" userId="26ea3cd8016ad7de" providerId="LiveId" clId="{505CBE3B-48E5-42D2-877D-822278C06833}" dt="2021-12-16T11:08:53.586" v="181" actId="14100"/>
          <ac:spMkLst>
            <pc:docMk/>
            <pc:sldMk cId="2112404214" sldId="256"/>
            <ac:spMk id="4" creationId="{0ADD3736-29C5-49A6-8C10-696896947644}"/>
          </ac:spMkLst>
        </pc:spChg>
        <pc:spChg chg="add mod">
          <ac:chgData name="noh taehyun" userId="26ea3cd8016ad7de" providerId="LiveId" clId="{505CBE3B-48E5-42D2-877D-822278C06833}" dt="2021-12-16T11:15:29.113" v="349" actId="1076"/>
          <ac:spMkLst>
            <pc:docMk/>
            <pc:sldMk cId="2112404214" sldId="256"/>
            <ac:spMk id="5" creationId="{ECE86BF3-4D56-4E02-81D5-C629FCAF3A54}"/>
          </ac:spMkLst>
        </pc:spChg>
        <pc:spChg chg="add mod">
          <ac:chgData name="noh taehyun" userId="26ea3cd8016ad7de" providerId="LiveId" clId="{505CBE3B-48E5-42D2-877D-822278C06833}" dt="2021-12-16T11:16:57.918" v="410" actId="1076"/>
          <ac:spMkLst>
            <pc:docMk/>
            <pc:sldMk cId="2112404214" sldId="256"/>
            <ac:spMk id="7" creationId="{6BF4BF8C-7AAC-4196-8A14-5AD38CDD5ABE}"/>
          </ac:spMkLst>
        </pc:spChg>
        <pc:spChg chg="add mod">
          <ac:chgData name="noh taehyun" userId="26ea3cd8016ad7de" providerId="LiveId" clId="{505CBE3B-48E5-42D2-877D-822278C06833}" dt="2021-12-16T11:17:22.604" v="413" actId="13822"/>
          <ac:spMkLst>
            <pc:docMk/>
            <pc:sldMk cId="2112404214" sldId="256"/>
            <ac:spMk id="8" creationId="{9E9870BD-0C69-4C43-BFEE-E9550DE6E0E6}"/>
          </ac:spMkLst>
        </pc:spChg>
        <pc:spChg chg="del">
          <ac:chgData name="noh taehyun" userId="26ea3cd8016ad7de" providerId="LiveId" clId="{505CBE3B-48E5-42D2-877D-822278C06833}" dt="2021-12-16T11:06:31.652" v="9" actId="478"/>
          <ac:spMkLst>
            <pc:docMk/>
            <pc:sldMk cId="2112404214" sldId="256"/>
            <ac:spMk id="9" creationId="{B396ED95-C602-4BC9-BD1C-812CAB3E1DD8}"/>
          </ac:spMkLst>
        </pc:spChg>
        <pc:spChg chg="mod">
          <ac:chgData name="noh taehyun" userId="26ea3cd8016ad7de" providerId="LiveId" clId="{505CBE3B-48E5-42D2-877D-822278C06833}" dt="2021-12-16T11:13:45.357" v="299" actId="1076"/>
          <ac:spMkLst>
            <pc:docMk/>
            <pc:sldMk cId="2112404214" sldId="256"/>
            <ac:spMk id="10" creationId="{6977B01B-CBE6-4FC6-A9AD-D322C5043188}"/>
          </ac:spMkLst>
        </pc:spChg>
        <pc:spChg chg="del">
          <ac:chgData name="noh taehyun" userId="26ea3cd8016ad7de" providerId="LiveId" clId="{505CBE3B-48E5-42D2-877D-822278C06833}" dt="2021-12-16T11:06:31.652" v="9" actId="478"/>
          <ac:spMkLst>
            <pc:docMk/>
            <pc:sldMk cId="2112404214" sldId="256"/>
            <ac:spMk id="13" creationId="{07B4B348-F096-4124-A8FD-5856CB51142B}"/>
          </ac:spMkLst>
        </pc:spChg>
        <pc:spChg chg="del">
          <ac:chgData name="noh taehyun" userId="26ea3cd8016ad7de" providerId="LiveId" clId="{505CBE3B-48E5-42D2-877D-822278C06833}" dt="2021-12-16T11:06:31.652" v="9" actId="478"/>
          <ac:spMkLst>
            <pc:docMk/>
            <pc:sldMk cId="2112404214" sldId="256"/>
            <ac:spMk id="14" creationId="{085D0EC4-2E3C-40D4-B8A1-334E696EA683}"/>
          </ac:spMkLst>
        </pc:spChg>
        <pc:spChg chg="del">
          <ac:chgData name="noh taehyun" userId="26ea3cd8016ad7de" providerId="LiveId" clId="{505CBE3B-48E5-42D2-877D-822278C06833}" dt="2021-12-16T11:06:31.652" v="9" actId="478"/>
          <ac:spMkLst>
            <pc:docMk/>
            <pc:sldMk cId="2112404214" sldId="256"/>
            <ac:spMk id="16" creationId="{60B8901E-2A4A-4FE1-B573-0C4FE96BF153}"/>
          </ac:spMkLst>
        </pc:spChg>
        <pc:spChg chg="del">
          <ac:chgData name="noh taehyun" userId="26ea3cd8016ad7de" providerId="LiveId" clId="{505CBE3B-48E5-42D2-877D-822278C06833}" dt="2021-12-16T11:06:31.652" v="9" actId="478"/>
          <ac:spMkLst>
            <pc:docMk/>
            <pc:sldMk cId="2112404214" sldId="256"/>
            <ac:spMk id="17" creationId="{8C5A5991-C09F-4506-B05E-18CA88A5034F}"/>
          </ac:spMkLst>
        </pc:spChg>
        <pc:spChg chg="del">
          <ac:chgData name="noh taehyun" userId="26ea3cd8016ad7de" providerId="LiveId" clId="{505CBE3B-48E5-42D2-877D-822278C06833}" dt="2021-12-16T11:06:31.652" v="9" actId="478"/>
          <ac:spMkLst>
            <pc:docMk/>
            <pc:sldMk cId="2112404214" sldId="256"/>
            <ac:spMk id="18" creationId="{204AEFFD-9B57-4BD2-9654-AD09BC2BF3A3}"/>
          </ac:spMkLst>
        </pc:spChg>
        <pc:spChg chg="add mod">
          <ac:chgData name="noh taehyun" userId="26ea3cd8016ad7de" providerId="LiveId" clId="{505CBE3B-48E5-42D2-877D-822278C06833}" dt="2021-12-16T11:14:05.685" v="306" actId="1076"/>
          <ac:spMkLst>
            <pc:docMk/>
            <pc:sldMk cId="2112404214" sldId="256"/>
            <ac:spMk id="19" creationId="{9B1D3480-1324-414C-9CCA-2E2A48B6B503}"/>
          </ac:spMkLst>
        </pc:spChg>
        <pc:spChg chg="add mod">
          <ac:chgData name="noh taehyun" userId="26ea3cd8016ad7de" providerId="LiveId" clId="{505CBE3B-48E5-42D2-877D-822278C06833}" dt="2021-12-16T11:16:49.858" v="407" actId="1076"/>
          <ac:spMkLst>
            <pc:docMk/>
            <pc:sldMk cId="2112404214" sldId="256"/>
            <ac:spMk id="20" creationId="{15A9E84F-A4DA-4D50-AA89-CA71B125EA8D}"/>
          </ac:spMkLst>
        </pc:spChg>
        <pc:spChg chg="add mod">
          <ac:chgData name="noh taehyun" userId="26ea3cd8016ad7de" providerId="LiveId" clId="{505CBE3B-48E5-42D2-877D-822278C06833}" dt="2021-12-16T11:17:02.130" v="411" actId="1076"/>
          <ac:spMkLst>
            <pc:docMk/>
            <pc:sldMk cId="2112404214" sldId="256"/>
            <ac:spMk id="21" creationId="{8C26CC96-4307-46D3-90C1-DA25C755863D}"/>
          </ac:spMkLst>
        </pc:spChg>
        <pc:spChg chg="add mod">
          <ac:chgData name="noh taehyun" userId="26ea3cd8016ad7de" providerId="LiveId" clId="{505CBE3B-48E5-42D2-877D-822278C06833}" dt="2021-12-16T11:18:02.242" v="453" actId="1076"/>
          <ac:spMkLst>
            <pc:docMk/>
            <pc:sldMk cId="2112404214" sldId="256"/>
            <ac:spMk id="22" creationId="{23A91B0E-0073-427C-B24F-0C7407FF8E82}"/>
          </ac:spMkLst>
        </pc:spChg>
        <pc:graphicFrameChg chg="del">
          <ac:chgData name="noh taehyun" userId="26ea3cd8016ad7de" providerId="LiveId" clId="{505CBE3B-48E5-42D2-877D-822278C06833}" dt="2021-12-16T11:06:31.652" v="9" actId="478"/>
          <ac:graphicFrameMkLst>
            <pc:docMk/>
            <pc:sldMk cId="2112404214" sldId="256"/>
            <ac:graphicFrameMk id="6" creationId="{25178FBE-B363-44F8-818D-CA09E361AC6A}"/>
          </ac:graphicFrameMkLst>
        </pc:graphicFrameChg>
        <pc:graphicFrameChg chg="del">
          <ac:chgData name="noh taehyun" userId="26ea3cd8016ad7de" providerId="LiveId" clId="{505CBE3B-48E5-42D2-877D-822278C06833}" dt="2021-12-16T11:06:31.652" v="9" actId="478"/>
          <ac:graphicFrameMkLst>
            <pc:docMk/>
            <pc:sldMk cId="2112404214" sldId="256"/>
            <ac:graphicFrameMk id="15" creationId="{44831AB8-9705-4702-B335-A0B65897355A}"/>
          </ac:graphicFrameMkLst>
        </pc:graphicFrameChg>
        <pc:cxnChg chg="add mod">
          <ac:chgData name="noh taehyun" userId="26ea3cd8016ad7de" providerId="LiveId" clId="{505CBE3B-48E5-42D2-877D-822278C06833}" dt="2021-12-16T11:18:11.050" v="454" actId="14100"/>
          <ac:cxnSpMkLst>
            <pc:docMk/>
            <pc:sldMk cId="2112404214" sldId="256"/>
            <ac:cxnSpMk id="12" creationId="{542F45E9-273F-4529-9E7D-11353F07F6D5}"/>
          </ac:cxnSpMkLst>
        </pc:cxnChg>
      </pc:sldChg>
      <pc:sldChg chg="modSp add mod">
        <pc:chgData name="noh taehyun" userId="26ea3cd8016ad7de" providerId="LiveId" clId="{505CBE3B-48E5-42D2-877D-822278C06833}" dt="2021-12-16T11:07:14.093" v="45" actId="20577"/>
        <pc:sldMkLst>
          <pc:docMk/>
          <pc:sldMk cId="1808977146" sldId="258"/>
        </pc:sldMkLst>
        <pc:spChg chg="mod">
          <ac:chgData name="noh taehyun" userId="26ea3cd8016ad7de" providerId="LiveId" clId="{505CBE3B-48E5-42D2-877D-822278C06833}" dt="2021-12-16T11:06:38.925" v="19" actId="20577"/>
          <ac:spMkLst>
            <pc:docMk/>
            <pc:sldMk cId="1808977146" sldId="258"/>
            <ac:spMk id="4" creationId="{0ADD3736-29C5-49A6-8C10-696896947644}"/>
          </ac:spMkLst>
        </pc:spChg>
        <pc:spChg chg="mod">
          <ac:chgData name="noh taehyun" userId="26ea3cd8016ad7de" providerId="LiveId" clId="{505CBE3B-48E5-42D2-877D-822278C06833}" dt="2021-12-16T11:06:59.563" v="31" actId="1076"/>
          <ac:spMkLst>
            <pc:docMk/>
            <pc:sldMk cId="1808977146" sldId="258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1:07:14.093" v="45" actId="20577"/>
          <ac:spMkLst>
            <pc:docMk/>
            <pc:sldMk cId="1808977146" sldId="258"/>
            <ac:spMk id="14" creationId="{085D0EC4-2E3C-40D4-B8A1-334E696EA683}"/>
          </ac:spMkLst>
        </pc:spChg>
      </pc:sldChg>
      <pc:sldChg chg="addSp delSp modSp add mod">
        <pc:chgData name="noh taehyun" userId="26ea3cd8016ad7de" providerId="LiveId" clId="{505CBE3B-48E5-42D2-877D-822278C06833}" dt="2021-12-16T13:14:51.412" v="8599" actId="14100"/>
        <pc:sldMkLst>
          <pc:docMk/>
          <pc:sldMk cId="3222780971" sldId="259"/>
        </pc:sldMkLst>
        <pc:spChg chg="del">
          <ac:chgData name="noh taehyun" userId="26ea3cd8016ad7de" providerId="LiveId" clId="{505CBE3B-48E5-42D2-877D-822278C06833}" dt="2021-12-16T11:18:46.772" v="458" actId="478"/>
          <ac:spMkLst>
            <pc:docMk/>
            <pc:sldMk cId="3222780971" sldId="259"/>
            <ac:spMk id="2" creationId="{96CD800B-F870-4CB5-A6CE-9CAF8245730B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3" creationId="{AD6C3F58-4789-4E78-ABE7-89FE7B6EA162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5" creationId="{ECE86BF3-4D56-4E02-81D5-C629FCAF3A54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7" creationId="{6BF4BF8C-7AAC-4196-8A14-5AD38CDD5ABE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8" creationId="{9E9870BD-0C69-4C43-BFEE-E9550DE6E0E6}"/>
          </ac:spMkLst>
        </pc:spChg>
        <pc:spChg chg="mod">
          <ac:chgData name="noh taehyun" userId="26ea3cd8016ad7de" providerId="LiveId" clId="{505CBE3B-48E5-42D2-877D-822278C06833}" dt="2021-12-16T11:19:06.205" v="480" actId="20577"/>
          <ac:spMkLst>
            <pc:docMk/>
            <pc:sldMk cId="3222780971" sldId="259"/>
            <ac:spMk id="10" creationId="{6977B01B-CBE6-4FC6-A9AD-D322C5043188}"/>
          </ac:spMkLst>
        </pc:spChg>
        <pc:spChg chg="add mod">
          <ac:chgData name="noh taehyun" userId="26ea3cd8016ad7de" providerId="LiveId" clId="{505CBE3B-48E5-42D2-877D-822278C06833}" dt="2021-12-16T11:24:21.955" v="794" actId="1076"/>
          <ac:spMkLst>
            <pc:docMk/>
            <pc:sldMk cId="3222780971" sldId="259"/>
            <ac:spMk id="18" creationId="{EB49F523-7D2B-455D-A1E9-8481D6815092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19" creationId="{9B1D3480-1324-414C-9CCA-2E2A48B6B503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20" creationId="{15A9E84F-A4DA-4D50-AA89-CA71B125EA8D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21" creationId="{8C26CC96-4307-46D3-90C1-DA25C755863D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22" creationId="{23A91B0E-0073-427C-B24F-0C7407FF8E82}"/>
          </ac:spMkLst>
        </pc:spChg>
        <pc:spChg chg="add mod">
          <ac:chgData name="noh taehyun" userId="26ea3cd8016ad7de" providerId="LiveId" clId="{505CBE3B-48E5-42D2-877D-822278C06833}" dt="2021-12-16T11:24:00.949" v="706" actId="1076"/>
          <ac:spMkLst>
            <pc:docMk/>
            <pc:sldMk cId="3222780971" sldId="259"/>
            <ac:spMk id="23" creationId="{A62E649F-8CE1-4DFE-B4DF-7AF0B8C90E2B}"/>
          </ac:spMkLst>
        </pc:spChg>
        <pc:spChg chg="add mod">
          <ac:chgData name="noh taehyun" userId="26ea3cd8016ad7de" providerId="LiveId" clId="{505CBE3B-48E5-42D2-877D-822278C06833}" dt="2021-12-16T11:26:56.666" v="1033" actId="1076"/>
          <ac:spMkLst>
            <pc:docMk/>
            <pc:sldMk cId="3222780971" sldId="259"/>
            <ac:spMk id="24" creationId="{2A243D7C-79C2-4EA4-A24C-C5E569D178B9}"/>
          </ac:spMkLst>
        </pc:spChg>
        <pc:spChg chg="add mod">
          <ac:chgData name="noh taehyun" userId="26ea3cd8016ad7de" providerId="LiveId" clId="{505CBE3B-48E5-42D2-877D-822278C06833}" dt="2021-12-16T12:33:39.925" v="5027" actId="20577"/>
          <ac:spMkLst>
            <pc:docMk/>
            <pc:sldMk cId="3222780971" sldId="259"/>
            <ac:spMk id="25" creationId="{05957ED0-5949-4EAC-BB23-B1A761A49F5B}"/>
          </ac:spMkLst>
        </pc:spChg>
        <pc:spChg chg="add mod">
          <ac:chgData name="noh taehyun" userId="26ea3cd8016ad7de" providerId="LiveId" clId="{505CBE3B-48E5-42D2-877D-822278C06833}" dt="2021-12-16T11:27:26.266" v="1063" actId="1076"/>
          <ac:spMkLst>
            <pc:docMk/>
            <pc:sldMk cId="3222780971" sldId="259"/>
            <ac:spMk id="27" creationId="{63D82AAD-C8A9-4A4C-A268-DCD0341F1728}"/>
          </ac:spMkLst>
        </pc:spChg>
        <pc:spChg chg="add mod">
          <ac:chgData name="noh taehyun" userId="26ea3cd8016ad7de" providerId="LiveId" clId="{505CBE3B-48E5-42D2-877D-822278C06833}" dt="2021-12-16T13:14:51.412" v="8599" actId="14100"/>
          <ac:spMkLst>
            <pc:docMk/>
            <pc:sldMk cId="3222780971" sldId="259"/>
            <ac:spMk id="30" creationId="{5C9E8235-CC8D-41AF-9B0E-903354FC8036}"/>
          </ac:spMkLst>
        </pc:spChg>
        <pc:cxnChg chg="add mod">
          <ac:chgData name="noh taehyun" userId="26ea3cd8016ad7de" providerId="LiveId" clId="{505CBE3B-48E5-42D2-877D-822278C06833}" dt="2021-12-16T11:27:40.982" v="1067" actId="14100"/>
          <ac:cxnSpMkLst>
            <pc:docMk/>
            <pc:sldMk cId="3222780971" sldId="259"/>
            <ac:cxnSpMk id="9" creationId="{3A9D51D2-DFF4-460B-A751-310B3A4D973E}"/>
          </ac:cxnSpMkLst>
        </pc:cxnChg>
        <pc:cxnChg chg="del">
          <ac:chgData name="noh taehyun" userId="26ea3cd8016ad7de" providerId="LiveId" clId="{505CBE3B-48E5-42D2-877D-822278C06833}" dt="2021-12-16T11:18:44.736" v="457" actId="478"/>
          <ac:cxnSpMkLst>
            <pc:docMk/>
            <pc:sldMk cId="3222780971" sldId="259"/>
            <ac:cxnSpMk id="12" creationId="{542F45E9-273F-4529-9E7D-11353F07F6D5}"/>
          </ac:cxnSpMkLst>
        </pc:cxnChg>
        <pc:cxnChg chg="add mod">
          <ac:chgData name="noh taehyun" userId="26ea3cd8016ad7de" providerId="LiveId" clId="{505CBE3B-48E5-42D2-877D-822278C06833}" dt="2021-12-16T11:21:48.178" v="684" actId="14100"/>
          <ac:cxnSpMkLst>
            <pc:docMk/>
            <pc:sldMk cId="3222780971" sldId="259"/>
            <ac:cxnSpMk id="13" creationId="{42402AF6-C548-40A1-BAAC-72F16559E230}"/>
          </ac:cxnSpMkLst>
        </pc:cxnChg>
        <pc:cxnChg chg="add mod">
          <ac:chgData name="noh taehyun" userId="26ea3cd8016ad7de" providerId="LiveId" clId="{505CBE3B-48E5-42D2-877D-822278C06833}" dt="2021-12-16T11:27:02.496" v="1054" actId="1038"/>
          <ac:cxnSpMkLst>
            <pc:docMk/>
            <pc:sldMk cId="3222780971" sldId="259"/>
            <ac:cxnSpMk id="26" creationId="{33C1C984-F146-472D-9ECA-CB25D1511FD9}"/>
          </ac:cxnSpMkLst>
        </pc:cxnChg>
        <pc:cxnChg chg="add mod">
          <ac:chgData name="noh taehyun" userId="26ea3cd8016ad7de" providerId="LiveId" clId="{505CBE3B-48E5-42D2-877D-822278C06833}" dt="2021-12-16T11:27:36.303" v="1066" actId="14100"/>
          <ac:cxnSpMkLst>
            <pc:docMk/>
            <pc:sldMk cId="3222780971" sldId="259"/>
            <ac:cxnSpMk id="28" creationId="{63C5A87E-1F44-4254-B309-816033765568}"/>
          </ac:cxnSpMkLst>
        </pc:cxnChg>
      </pc:sldChg>
      <pc:sldChg chg="addSp delSp modSp add mod">
        <pc:chgData name="noh taehyun" userId="26ea3cd8016ad7de" providerId="LiveId" clId="{505CBE3B-48E5-42D2-877D-822278C06833}" dt="2021-12-16T11:38:13.302" v="2025" actId="1076"/>
        <pc:sldMkLst>
          <pc:docMk/>
          <pc:sldMk cId="1916748221" sldId="260"/>
        </pc:sldMkLst>
        <pc:spChg chg="mod">
          <ac:chgData name="noh taehyun" userId="26ea3cd8016ad7de" providerId="LiveId" clId="{505CBE3B-48E5-42D2-877D-822278C06833}" dt="2021-12-16T11:31:49.972" v="1499"/>
          <ac:spMkLst>
            <pc:docMk/>
            <pc:sldMk cId="1916748221" sldId="260"/>
            <ac:spMk id="4" creationId="{0ADD3736-29C5-49A6-8C10-696896947644}"/>
          </ac:spMkLst>
        </pc:spChg>
        <pc:spChg chg="mod">
          <ac:chgData name="noh taehyun" userId="26ea3cd8016ad7de" providerId="LiveId" clId="{505CBE3B-48E5-42D2-877D-822278C06833}" dt="2021-12-16T11:38:08.732" v="2024" actId="20577"/>
          <ac:spMkLst>
            <pc:docMk/>
            <pc:sldMk cId="1916748221" sldId="260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1:38:13.302" v="2025" actId="1076"/>
          <ac:spMkLst>
            <pc:docMk/>
            <pc:sldMk cId="1916748221" sldId="260"/>
            <ac:spMk id="18" creationId="{EB49F523-7D2B-455D-A1E9-8481D6815092}"/>
          </ac:spMkLst>
        </pc:spChg>
        <pc:spChg chg="del">
          <ac:chgData name="noh taehyun" userId="26ea3cd8016ad7de" providerId="LiveId" clId="{505CBE3B-48E5-42D2-877D-822278C06833}" dt="2021-12-16T11:31:54.299" v="1500" actId="478"/>
          <ac:spMkLst>
            <pc:docMk/>
            <pc:sldMk cId="1916748221" sldId="260"/>
            <ac:spMk id="23" creationId="{A62E649F-8CE1-4DFE-B4DF-7AF0B8C90E2B}"/>
          </ac:spMkLst>
        </pc:spChg>
        <pc:spChg chg="del">
          <ac:chgData name="noh taehyun" userId="26ea3cd8016ad7de" providerId="LiveId" clId="{505CBE3B-48E5-42D2-877D-822278C06833}" dt="2021-12-16T11:32:01.143" v="1502" actId="478"/>
          <ac:spMkLst>
            <pc:docMk/>
            <pc:sldMk cId="1916748221" sldId="260"/>
            <ac:spMk id="24" creationId="{2A243D7C-79C2-4EA4-A24C-C5E569D178B9}"/>
          </ac:spMkLst>
        </pc:spChg>
        <pc:spChg chg="del">
          <ac:chgData name="noh taehyun" userId="26ea3cd8016ad7de" providerId="LiveId" clId="{505CBE3B-48E5-42D2-877D-822278C06833}" dt="2021-12-16T11:31:54.299" v="1500" actId="478"/>
          <ac:spMkLst>
            <pc:docMk/>
            <pc:sldMk cId="1916748221" sldId="260"/>
            <ac:spMk id="25" creationId="{05957ED0-5949-4EAC-BB23-B1A761A49F5B}"/>
          </ac:spMkLst>
        </pc:spChg>
        <pc:spChg chg="del">
          <ac:chgData name="noh taehyun" userId="26ea3cd8016ad7de" providerId="LiveId" clId="{505CBE3B-48E5-42D2-877D-822278C06833}" dt="2021-12-16T11:31:54.299" v="1500" actId="478"/>
          <ac:spMkLst>
            <pc:docMk/>
            <pc:sldMk cId="1916748221" sldId="260"/>
            <ac:spMk id="27" creationId="{63D82AAD-C8A9-4A4C-A268-DCD0341F1728}"/>
          </ac:spMkLst>
        </pc:spChg>
        <pc:spChg chg="del mod">
          <ac:chgData name="noh taehyun" userId="26ea3cd8016ad7de" providerId="LiveId" clId="{505CBE3B-48E5-42D2-877D-822278C06833}" dt="2021-12-16T11:32:26.815" v="1534" actId="478"/>
          <ac:spMkLst>
            <pc:docMk/>
            <pc:sldMk cId="1916748221" sldId="260"/>
            <ac:spMk id="30" creationId="{5C9E8235-CC8D-41AF-9B0E-903354FC8036}"/>
          </ac:spMkLst>
        </pc:spChg>
        <pc:picChg chg="add mod">
          <ac:chgData name="noh taehyun" userId="26ea3cd8016ad7de" providerId="LiveId" clId="{505CBE3B-48E5-42D2-877D-822278C06833}" dt="2021-12-16T11:35:31.588" v="1899" actId="1035"/>
          <ac:picMkLst>
            <pc:docMk/>
            <pc:sldMk cId="1916748221" sldId="260"/>
            <ac:picMk id="3" creationId="{DBFD2F83-B2A1-44C9-97F5-464079A90F4A}"/>
          </ac:picMkLst>
        </pc:picChg>
        <pc:cxnChg chg="del">
          <ac:chgData name="noh taehyun" userId="26ea3cd8016ad7de" providerId="LiveId" clId="{505CBE3B-48E5-42D2-877D-822278C06833}" dt="2021-12-16T11:31:58.444" v="1501" actId="478"/>
          <ac:cxnSpMkLst>
            <pc:docMk/>
            <pc:sldMk cId="1916748221" sldId="260"/>
            <ac:cxnSpMk id="9" creationId="{3A9D51D2-DFF4-460B-A751-310B3A4D973E}"/>
          </ac:cxnSpMkLst>
        </pc:cxnChg>
        <pc:cxnChg chg="del">
          <ac:chgData name="noh taehyun" userId="26ea3cd8016ad7de" providerId="LiveId" clId="{505CBE3B-48E5-42D2-877D-822278C06833}" dt="2021-12-16T11:31:54.299" v="1500" actId="478"/>
          <ac:cxnSpMkLst>
            <pc:docMk/>
            <pc:sldMk cId="1916748221" sldId="260"/>
            <ac:cxnSpMk id="13" creationId="{42402AF6-C548-40A1-BAAC-72F16559E230}"/>
          </ac:cxnSpMkLst>
        </pc:cxnChg>
        <pc:cxnChg chg="del">
          <ac:chgData name="noh taehyun" userId="26ea3cd8016ad7de" providerId="LiveId" clId="{505CBE3B-48E5-42D2-877D-822278C06833}" dt="2021-12-16T11:31:54.299" v="1500" actId="478"/>
          <ac:cxnSpMkLst>
            <pc:docMk/>
            <pc:sldMk cId="1916748221" sldId="260"/>
            <ac:cxnSpMk id="26" creationId="{33C1C984-F146-472D-9ECA-CB25D1511FD9}"/>
          </ac:cxnSpMkLst>
        </pc:cxnChg>
        <pc:cxnChg chg="del">
          <ac:chgData name="noh taehyun" userId="26ea3cd8016ad7de" providerId="LiveId" clId="{505CBE3B-48E5-42D2-877D-822278C06833}" dt="2021-12-16T11:31:58.444" v="1501" actId="478"/>
          <ac:cxnSpMkLst>
            <pc:docMk/>
            <pc:sldMk cId="1916748221" sldId="260"/>
            <ac:cxnSpMk id="28" creationId="{63C5A87E-1F44-4254-B309-816033765568}"/>
          </ac:cxnSpMkLst>
        </pc:cxnChg>
      </pc:sldChg>
      <pc:sldChg chg="addSp delSp modSp add mod">
        <pc:chgData name="noh taehyun" userId="26ea3cd8016ad7de" providerId="LiveId" clId="{505CBE3B-48E5-42D2-877D-822278C06833}" dt="2021-12-16T11:57:47.559" v="2744" actId="1076"/>
        <pc:sldMkLst>
          <pc:docMk/>
          <pc:sldMk cId="1209656644" sldId="261"/>
        </pc:sldMkLst>
        <pc:spChg chg="mod">
          <ac:chgData name="noh taehyun" userId="26ea3cd8016ad7de" providerId="LiveId" clId="{505CBE3B-48E5-42D2-877D-822278C06833}" dt="2021-12-16T11:38:20.385" v="2034"/>
          <ac:spMkLst>
            <pc:docMk/>
            <pc:sldMk cId="1209656644" sldId="261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1:40:44.288" v="2710" actId="20577"/>
          <ac:spMkLst>
            <pc:docMk/>
            <pc:sldMk cId="1209656644" sldId="261"/>
            <ac:spMk id="18" creationId="{EB49F523-7D2B-455D-A1E9-8481D6815092}"/>
          </ac:spMkLst>
        </pc:spChg>
        <pc:picChg chg="del">
          <ac:chgData name="noh taehyun" userId="26ea3cd8016ad7de" providerId="LiveId" clId="{505CBE3B-48E5-42D2-877D-822278C06833}" dt="2021-12-16T11:38:21.260" v="2035" actId="478"/>
          <ac:picMkLst>
            <pc:docMk/>
            <pc:sldMk cId="1209656644" sldId="261"/>
            <ac:picMk id="3" creationId="{DBFD2F83-B2A1-44C9-97F5-464079A90F4A}"/>
          </ac:picMkLst>
        </pc:picChg>
        <pc:picChg chg="add mod ord">
          <ac:chgData name="noh taehyun" userId="26ea3cd8016ad7de" providerId="LiveId" clId="{505CBE3B-48E5-42D2-877D-822278C06833}" dt="2021-12-16T11:57:47.559" v="2744" actId="1076"/>
          <ac:picMkLst>
            <pc:docMk/>
            <pc:sldMk cId="1209656644" sldId="261"/>
            <ac:picMk id="5" creationId="{995AC73E-9298-4C38-A89C-40DF0EA603E9}"/>
          </ac:picMkLst>
        </pc:picChg>
      </pc:sldChg>
      <pc:sldChg chg="addSp modSp add mod">
        <pc:chgData name="noh taehyun" userId="26ea3cd8016ad7de" providerId="LiveId" clId="{505CBE3B-48E5-42D2-877D-822278C06833}" dt="2021-12-16T12:15:30.535" v="3111" actId="1076"/>
        <pc:sldMkLst>
          <pc:docMk/>
          <pc:sldMk cId="1484530187" sldId="262"/>
        </pc:sldMkLst>
        <pc:spChg chg="mod">
          <ac:chgData name="noh taehyun" userId="26ea3cd8016ad7de" providerId="LiveId" clId="{505CBE3B-48E5-42D2-877D-822278C06833}" dt="2021-12-16T11:41:01.086" v="2734"/>
          <ac:spMkLst>
            <pc:docMk/>
            <pc:sldMk cId="1484530187" sldId="262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2:15:26.190" v="3110" actId="20577"/>
          <ac:spMkLst>
            <pc:docMk/>
            <pc:sldMk cId="1484530187" sldId="262"/>
            <ac:spMk id="18" creationId="{EB49F523-7D2B-455D-A1E9-8481D6815092}"/>
          </ac:spMkLst>
        </pc:spChg>
        <pc:picChg chg="add mod ord">
          <ac:chgData name="noh taehyun" userId="26ea3cd8016ad7de" providerId="LiveId" clId="{505CBE3B-48E5-42D2-877D-822278C06833}" dt="2021-12-16T12:15:30.535" v="3111" actId="1076"/>
          <ac:picMkLst>
            <pc:docMk/>
            <pc:sldMk cId="1484530187" sldId="262"/>
            <ac:picMk id="3" creationId="{9E434789-32C2-4E0B-A42E-795CF8F23497}"/>
          </ac:picMkLst>
        </pc:picChg>
      </pc:sldChg>
      <pc:sldChg chg="add del">
        <pc:chgData name="noh taehyun" userId="26ea3cd8016ad7de" providerId="LiveId" clId="{505CBE3B-48E5-42D2-877D-822278C06833}" dt="2021-12-16T13:20:09.791" v="8600" actId="47"/>
        <pc:sldMkLst>
          <pc:docMk/>
          <pc:sldMk cId="2753518095" sldId="263"/>
        </pc:sldMkLst>
      </pc:sldChg>
      <pc:sldChg chg="addSp delSp modSp add mod">
        <pc:chgData name="noh taehyun" userId="26ea3cd8016ad7de" providerId="LiveId" clId="{505CBE3B-48E5-42D2-877D-822278C06833}" dt="2021-12-16T12:22:21.676" v="3657" actId="20577"/>
        <pc:sldMkLst>
          <pc:docMk/>
          <pc:sldMk cId="166081491" sldId="264"/>
        </pc:sldMkLst>
        <pc:spChg chg="mod">
          <ac:chgData name="noh taehyun" userId="26ea3cd8016ad7de" providerId="LiveId" clId="{505CBE3B-48E5-42D2-877D-822278C06833}" dt="2021-12-16T12:16:25.130" v="3163"/>
          <ac:spMkLst>
            <pc:docMk/>
            <pc:sldMk cId="166081491" sldId="264"/>
            <ac:spMk id="4" creationId="{0ADD3736-29C5-49A6-8C10-696896947644}"/>
          </ac:spMkLst>
        </pc:spChg>
        <pc:spChg chg="mod">
          <ac:chgData name="noh taehyun" userId="26ea3cd8016ad7de" providerId="LiveId" clId="{505CBE3B-48E5-42D2-877D-822278C06833}" dt="2021-12-16T12:16:31.842" v="3175" actId="20577"/>
          <ac:spMkLst>
            <pc:docMk/>
            <pc:sldMk cId="166081491" sldId="264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2:22:21.676" v="3657" actId="20577"/>
          <ac:spMkLst>
            <pc:docMk/>
            <pc:sldMk cId="166081491" sldId="264"/>
            <ac:spMk id="18" creationId="{EB49F523-7D2B-455D-A1E9-8481D6815092}"/>
          </ac:spMkLst>
        </pc:spChg>
        <pc:picChg chg="del">
          <ac:chgData name="noh taehyun" userId="26ea3cd8016ad7de" providerId="LiveId" clId="{505CBE3B-48E5-42D2-877D-822278C06833}" dt="2021-12-16T12:16:35.549" v="3176" actId="478"/>
          <ac:picMkLst>
            <pc:docMk/>
            <pc:sldMk cId="166081491" sldId="264"/>
            <ac:picMk id="3" creationId="{9E434789-32C2-4E0B-A42E-795CF8F23497}"/>
          </ac:picMkLst>
        </pc:picChg>
        <pc:picChg chg="add mod">
          <ac:chgData name="noh taehyun" userId="26ea3cd8016ad7de" providerId="LiveId" clId="{505CBE3B-48E5-42D2-877D-822278C06833}" dt="2021-12-16T12:18:02.031" v="3180" actId="14100"/>
          <ac:picMkLst>
            <pc:docMk/>
            <pc:sldMk cId="166081491" sldId="264"/>
            <ac:picMk id="5" creationId="{5368D2F7-7FAF-485B-9351-5F586762D8CB}"/>
          </ac:picMkLst>
        </pc:picChg>
      </pc:sldChg>
      <pc:sldChg chg="addSp delSp modSp add mod">
        <pc:chgData name="noh taehyun" userId="26ea3cd8016ad7de" providerId="LiveId" clId="{505CBE3B-48E5-42D2-877D-822278C06833}" dt="2021-12-16T12:24:48.176" v="4045" actId="20577"/>
        <pc:sldMkLst>
          <pc:docMk/>
          <pc:sldMk cId="742432144" sldId="265"/>
        </pc:sldMkLst>
        <pc:spChg chg="mod">
          <ac:chgData name="noh taehyun" userId="26ea3cd8016ad7de" providerId="LiveId" clId="{505CBE3B-48E5-42D2-877D-822278C06833}" dt="2021-12-16T12:22:39.025" v="3664" actId="14100"/>
          <ac:spMkLst>
            <pc:docMk/>
            <pc:sldMk cId="742432144" sldId="265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2:24:48.176" v="4045" actId="20577"/>
          <ac:spMkLst>
            <pc:docMk/>
            <pc:sldMk cId="742432144" sldId="265"/>
            <ac:spMk id="18" creationId="{EB49F523-7D2B-455D-A1E9-8481D6815092}"/>
          </ac:spMkLst>
        </pc:spChg>
        <pc:picChg chg="add mod">
          <ac:chgData name="noh taehyun" userId="26ea3cd8016ad7de" providerId="LiveId" clId="{505CBE3B-48E5-42D2-877D-822278C06833}" dt="2021-12-16T12:23:05.035" v="3669" actId="14100"/>
          <ac:picMkLst>
            <pc:docMk/>
            <pc:sldMk cId="742432144" sldId="265"/>
            <ac:picMk id="3" creationId="{8AE326E6-1018-4517-A0F8-B85B50F31A11}"/>
          </ac:picMkLst>
        </pc:picChg>
        <pc:picChg chg="del">
          <ac:chgData name="noh taehyun" userId="26ea3cd8016ad7de" providerId="LiveId" clId="{505CBE3B-48E5-42D2-877D-822278C06833}" dt="2021-12-16T12:22:55.111" v="3665" actId="478"/>
          <ac:picMkLst>
            <pc:docMk/>
            <pc:sldMk cId="742432144" sldId="265"/>
            <ac:picMk id="5" creationId="{5368D2F7-7FAF-485B-9351-5F586762D8CB}"/>
          </ac:picMkLst>
        </pc:picChg>
      </pc:sldChg>
      <pc:sldChg chg="addSp delSp modSp add mod">
        <pc:chgData name="noh taehyun" userId="26ea3cd8016ad7de" providerId="LiveId" clId="{505CBE3B-48E5-42D2-877D-822278C06833}" dt="2021-12-16T12:30:47.129" v="4624" actId="1076"/>
        <pc:sldMkLst>
          <pc:docMk/>
          <pc:sldMk cId="2329972887" sldId="266"/>
        </pc:sldMkLst>
        <pc:spChg chg="mod">
          <ac:chgData name="noh taehyun" userId="26ea3cd8016ad7de" providerId="LiveId" clId="{505CBE3B-48E5-42D2-877D-822278C06833}" dt="2021-12-16T12:25:09.910" v="4058" actId="20577"/>
          <ac:spMkLst>
            <pc:docMk/>
            <pc:sldMk cId="2329972887" sldId="266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2:30:47.129" v="4624" actId="1076"/>
          <ac:spMkLst>
            <pc:docMk/>
            <pc:sldMk cId="2329972887" sldId="266"/>
            <ac:spMk id="18" creationId="{EB49F523-7D2B-455D-A1E9-8481D6815092}"/>
          </ac:spMkLst>
        </pc:spChg>
        <pc:picChg chg="del">
          <ac:chgData name="noh taehyun" userId="26ea3cd8016ad7de" providerId="LiveId" clId="{505CBE3B-48E5-42D2-877D-822278C06833}" dt="2021-12-16T12:25:25.208" v="4059" actId="478"/>
          <ac:picMkLst>
            <pc:docMk/>
            <pc:sldMk cId="2329972887" sldId="266"/>
            <ac:picMk id="3" creationId="{8AE326E6-1018-4517-A0F8-B85B50F31A11}"/>
          </ac:picMkLst>
        </pc:picChg>
        <pc:picChg chg="add mod">
          <ac:chgData name="noh taehyun" userId="26ea3cd8016ad7de" providerId="LiveId" clId="{505CBE3B-48E5-42D2-877D-822278C06833}" dt="2021-12-16T12:25:33.737" v="4062" actId="14100"/>
          <ac:picMkLst>
            <pc:docMk/>
            <pc:sldMk cId="2329972887" sldId="266"/>
            <ac:picMk id="5" creationId="{8A0BB6D0-A2EE-4EC4-B9CD-30B33AAA4EB1}"/>
          </ac:picMkLst>
        </pc:picChg>
      </pc:sldChg>
      <pc:sldChg chg="addSp delSp modSp add mod">
        <pc:chgData name="noh taehyun" userId="26ea3cd8016ad7de" providerId="LiveId" clId="{505CBE3B-48E5-42D2-877D-822278C06833}" dt="2021-12-16T13:29:37.846" v="8612"/>
        <pc:sldMkLst>
          <pc:docMk/>
          <pc:sldMk cId="224363774" sldId="267"/>
        </pc:sldMkLst>
        <pc:spChg chg="mod">
          <ac:chgData name="noh taehyun" userId="26ea3cd8016ad7de" providerId="LiveId" clId="{505CBE3B-48E5-42D2-877D-822278C06833}" dt="2021-12-16T12:31:07.909" v="4647" actId="20577"/>
          <ac:spMkLst>
            <pc:docMk/>
            <pc:sldMk cId="224363774" sldId="267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3:29:37.846" v="8612"/>
          <ac:spMkLst>
            <pc:docMk/>
            <pc:sldMk cId="224363774" sldId="267"/>
            <ac:spMk id="18" creationId="{EB49F523-7D2B-455D-A1E9-8481D6815092}"/>
          </ac:spMkLst>
        </pc:spChg>
        <pc:picChg chg="add mod">
          <ac:chgData name="noh taehyun" userId="26ea3cd8016ad7de" providerId="LiveId" clId="{505CBE3B-48E5-42D2-877D-822278C06833}" dt="2021-12-16T12:31:25.328" v="4650" actId="1076"/>
          <ac:picMkLst>
            <pc:docMk/>
            <pc:sldMk cId="224363774" sldId="267"/>
            <ac:picMk id="3" creationId="{999512A3-2D4D-4F8B-ADA4-B6313CA704CC}"/>
          </ac:picMkLst>
        </pc:picChg>
        <pc:picChg chg="del">
          <ac:chgData name="noh taehyun" userId="26ea3cd8016ad7de" providerId="LiveId" clId="{505CBE3B-48E5-42D2-877D-822278C06833}" dt="2021-12-16T12:31:21.612" v="4648" actId="478"/>
          <ac:picMkLst>
            <pc:docMk/>
            <pc:sldMk cId="224363774" sldId="267"/>
            <ac:picMk id="5" creationId="{8A0BB6D0-A2EE-4EC4-B9CD-30B33AAA4EB1}"/>
          </ac:picMkLst>
        </pc:picChg>
      </pc:sldChg>
      <pc:sldChg chg="addSp delSp modSp add mod">
        <pc:chgData name="noh taehyun" userId="26ea3cd8016ad7de" providerId="LiveId" clId="{505CBE3B-48E5-42D2-877D-822278C06833}" dt="2021-12-16T12:34:21.828" v="5057" actId="14100"/>
        <pc:sldMkLst>
          <pc:docMk/>
          <pc:sldMk cId="931227581" sldId="268"/>
        </pc:sldMkLst>
        <pc:spChg chg="mod">
          <ac:chgData name="noh taehyun" userId="26ea3cd8016ad7de" providerId="LiveId" clId="{505CBE3B-48E5-42D2-877D-822278C06833}" dt="2021-12-16T12:34:04.879" v="5052"/>
          <ac:spMkLst>
            <pc:docMk/>
            <pc:sldMk cId="931227581" sldId="268"/>
            <ac:spMk id="10" creationId="{6977B01B-CBE6-4FC6-A9AD-D322C5043188}"/>
          </ac:spMkLst>
        </pc:spChg>
        <pc:spChg chg="del">
          <ac:chgData name="noh taehyun" userId="26ea3cd8016ad7de" providerId="LiveId" clId="{505CBE3B-48E5-42D2-877D-822278C06833}" dt="2021-12-16T12:34:08.967" v="5054" actId="478"/>
          <ac:spMkLst>
            <pc:docMk/>
            <pc:sldMk cId="931227581" sldId="268"/>
            <ac:spMk id="18" creationId="{EB49F523-7D2B-455D-A1E9-8481D6815092}"/>
          </ac:spMkLst>
        </pc:spChg>
        <pc:picChg chg="del">
          <ac:chgData name="noh taehyun" userId="26ea3cd8016ad7de" providerId="LiveId" clId="{505CBE3B-48E5-42D2-877D-822278C06833}" dt="2021-12-16T12:34:06.017" v="5053" actId="478"/>
          <ac:picMkLst>
            <pc:docMk/>
            <pc:sldMk cId="931227581" sldId="268"/>
            <ac:picMk id="3" creationId="{999512A3-2D4D-4F8B-ADA4-B6313CA704CC}"/>
          </ac:picMkLst>
        </pc:picChg>
        <pc:picChg chg="add mod">
          <ac:chgData name="noh taehyun" userId="26ea3cd8016ad7de" providerId="LiveId" clId="{505CBE3B-48E5-42D2-877D-822278C06833}" dt="2021-12-16T12:34:21.828" v="5057" actId="14100"/>
          <ac:picMkLst>
            <pc:docMk/>
            <pc:sldMk cId="931227581" sldId="268"/>
            <ac:picMk id="5" creationId="{FC92A188-01F4-4028-9B55-61E236E5E242}"/>
          </ac:picMkLst>
        </pc:picChg>
      </pc:sldChg>
      <pc:sldChg chg="addSp delSp modSp add mod">
        <pc:chgData name="noh taehyun" userId="26ea3cd8016ad7de" providerId="LiveId" clId="{505CBE3B-48E5-42D2-877D-822278C06833}" dt="2021-12-22T14:07:59.708" v="12526" actId="1076"/>
        <pc:sldMkLst>
          <pc:docMk/>
          <pc:sldMk cId="65237840" sldId="269"/>
        </pc:sldMkLst>
        <pc:spChg chg="add mod">
          <ac:chgData name="noh taehyun" userId="26ea3cd8016ad7de" providerId="LiveId" clId="{505CBE3B-48E5-42D2-877D-822278C06833}" dt="2021-12-22T14:07:59.708" v="12526" actId="1076"/>
          <ac:spMkLst>
            <pc:docMk/>
            <pc:sldMk cId="65237840" sldId="269"/>
            <ac:spMk id="6" creationId="{F1EF5D69-0C49-43B5-8D99-AE121158D3FE}"/>
          </ac:spMkLst>
        </pc:spChg>
        <pc:spChg chg="mod">
          <ac:chgData name="noh taehyun" userId="26ea3cd8016ad7de" providerId="LiveId" clId="{505CBE3B-48E5-42D2-877D-822278C06833}" dt="2021-12-16T12:34:39.962" v="5073"/>
          <ac:spMkLst>
            <pc:docMk/>
            <pc:sldMk cId="65237840" sldId="269"/>
            <ac:spMk id="10" creationId="{6977B01B-CBE6-4FC6-A9AD-D322C5043188}"/>
          </ac:spMkLst>
        </pc:spChg>
        <pc:picChg chg="del">
          <ac:chgData name="noh taehyun" userId="26ea3cd8016ad7de" providerId="LiveId" clId="{505CBE3B-48E5-42D2-877D-822278C06833}" dt="2021-12-16T12:34:40.914" v="5074" actId="478"/>
          <ac:picMkLst>
            <pc:docMk/>
            <pc:sldMk cId="65237840" sldId="269"/>
            <ac:picMk id="5" creationId="{FC92A188-01F4-4028-9B55-61E236E5E242}"/>
          </ac:picMkLst>
        </pc:picChg>
      </pc:sldChg>
      <pc:sldChg chg="addSp delSp modSp add mod">
        <pc:chgData name="noh taehyun" userId="26ea3cd8016ad7de" providerId="LiveId" clId="{505CBE3B-48E5-42D2-877D-822278C06833}" dt="2021-12-16T12:42:41.478" v="6187" actId="1076"/>
        <pc:sldMkLst>
          <pc:docMk/>
          <pc:sldMk cId="2628709386" sldId="270"/>
        </pc:sldMkLst>
        <pc:spChg chg="mod">
          <ac:chgData name="noh taehyun" userId="26ea3cd8016ad7de" providerId="LiveId" clId="{505CBE3B-48E5-42D2-877D-822278C06833}" dt="2021-12-16T12:41:35.577" v="6115" actId="20577"/>
          <ac:spMkLst>
            <pc:docMk/>
            <pc:sldMk cId="2628709386" sldId="270"/>
            <ac:spMk id="4" creationId="{0ADD3736-29C5-49A6-8C10-696896947644}"/>
          </ac:spMkLst>
        </pc:spChg>
        <pc:spChg chg="del">
          <ac:chgData name="noh taehyun" userId="26ea3cd8016ad7de" providerId="LiveId" clId="{505CBE3B-48E5-42D2-877D-822278C06833}" dt="2021-12-16T12:42:09.051" v="6182" actId="478"/>
          <ac:spMkLst>
            <pc:docMk/>
            <pc:sldMk cId="2628709386" sldId="270"/>
            <ac:spMk id="6" creationId="{F1EF5D69-0C49-43B5-8D99-AE121158D3FE}"/>
          </ac:spMkLst>
        </pc:spChg>
        <pc:spChg chg="mod">
          <ac:chgData name="noh taehyun" userId="26ea3cd8016ad7de" providerId="LiveId" clId="{505CBE3B-48E5-42D2-877D-822278C06833}" dt="2021-12-16T12:42:07.249" v="6181"/>
          <ac:spMkLst>
            <pc:docMk/>
            <pc:sldMk cId="2628709386" sldId="270"/>
            <ac:spMk id="10" creationId="{6977B01B-CBE6-4FC6-A9AD-D322C5043188}"/>
          </ac:spMkLst>
        </pc:spChg>
        <pc:picChg chg="add mod">
          <ac:chgData name="noh taehyun" userId="26ea3cd8016ad7de" providerId="LiveId" clId="{505CBE3B-48E5-42D2-877D-822278C06833}" dt="2021-12-16T12:42:41.478" v="6187" actId="1076"/>
          <ac:picMkLst>
            <pc:docMk/>
            <pc:sldMk cId="2628709386" sldId="270"/>
            <ac:picMk id="3" creationId="{DF6E3D59-7EC6-4FC1-83E3-BC3DC1FB4D8C}"/>
          </ac:picMkLst>
        </pc:picChg>
      </pc:sldChg>
      <pc:sldChg chg="addSp delSp modSp add mod">
        <pc:chgData name="noh taehyun" userId="26ea3cd8016ad7de" providerId="LiveId" clId="{505CBE3B-48E5-42D2-877D-822278C06833}" dt="2021-12-16T12:45:06.614" v="6995" actId="20577"/>
        <pc:sldMkLst>
          <pc:docMk/>
          <pc:sldMk cId="1412873688" sldId="271"/>
        </pc:sldMkLst>
        <pc:spChg chg="add mod">
          <ac:chgData name="noh taehyun" userId="26ea3cd8016ad7de" providerId="LiveId" clId="{505CBE3B-48E5-42D2-877D-822278C06833}" dt="2021-12-16T12:45:06.614" v="6995" actId="20577"/>
          <ac:spMkLst>
            <pc:docMk/>
            <pc:sldMk cId="1412873688" sldId="271"/>
            <ac:spMk id="5" creationId="{9F2C8609-7A89-4D53-9A97-02F1A7B73402}"/>
          </ac:spMkLst>
        </pc:spChg>
        <pc:spChg chg="mod">
          <ac:chgData name="noh taehyun" userId="26ea3cd8016ad7de" providerId="LiveId" clId="{505CBE3B-48E5-42D2-877D-822278C06833}" dt="2021-12-16T12:42:59.121" v="6225" actId="20577"/>
          <ac:spMkLst>
            <pc:docMk/>
            <pc:sldMk cId="1412873688" sldId="271"/>
            <ac:spMk id="10" creationId="{6977B01B-CBE6-4FC6-A9AD-D322C5043188}"/>
          </ac:spMkLst>
        </pc:spChg>
        <pc:picChg chg="del">
          <ac:chgData name="noh taehyun" userId="26ea3cd8016ad7de" providerId="LiveId" clId="{505CBE3B-48E5-42D2-877D-822278C06833}" dt="2021-12-16T12:43:02.847" v="6226" actId="478"/>
          <ac:picMkLst>
            <pc:docMk/>
            <pc:sldMk cId="1412873688" sldId="271"/>
            <ac:picMk id="3" creationId="{DF6E3D59-7EC6-4FC1-83E3-BC3DC1FB4D8C}"/>
          </ac:picMkLst>
        </pc:picChg>
      </pc:sldChg>
      <pc:sldChg chg="addSp delSp modSp add mod">
        <pc:chgData name="noh taehyun" userId="26ea3cd8016ad7de" providerId="LiveId" clId="{505CBE3B-48E5-42D2-877D-822278C06833}" dt="2021-12-16T12:45:44.214" v="7021" actId="1076"/>
        <pc:sldMkLst>
          <pc:docMk/>
          <pc:sldMk cId="3966725894" sldId="272"/>
        </pc:sldMkLst>
        <pc:spChg chg="del">
          <ac:chgData name="noh taehyun" userId="26ea3cd8016ad7de" providerId="LiveId" clId="{505CBE3B-48E5-42D2-877D-822278C06833}" dt="2021-12-16T12:45:24.560" v="7017" actId="478"/>
          <ac:spMkLst>
            <pc:docMk/>
            <pc:sldMk cId="3966725894" sldId="272"/>
            <ac:spMk id="5" creationId="{9F2C8609-7A89-4D53-9A97-02F1A7B73402}"/>
          </ac:spMkLst>
        </pc:spChg>
        <pc:spChg chg="mod">
          <ac:chgData name="noh taehyun" userId="26ea3cd8016ad7de" providerId="LiveId" clId="{505CBE3B-48E5-42D2-877D-822278C06833}" dt="2021-12-16T12:45:21.979" v="7016"/>
          <ac:spMkLst>
            <pc:docMk/>
            <pc:sldMk cId="3966725894" sldId="272"/>
            <ac:spMk id="10" creationId="{6977B01B-CBE6-4FC6-A9AD-D322C5043188}"/>
          </ac:spMkLst>
        </pc:spChg>
        <pc:picChg chg="add mod">
          <ac:chgData name="noh taehyun" userId="26ea3cd8016ad7de" providerId="LiveId" clId="{505CBE3B-48E5-42D2-877D-822278C06833}" dt="2021-12-16T12:45:44.214" v="7021" actId="1076"/>
          <ac:picMkLst>
            <pc:docMk/>
            <pc:sldMk cId="3966725894" sldId="272"/>
            <ac:picMk id="3" creationId="{9F60F3B9-7ABD-4C5F-8EFC-462970E96A42}"/>
          </ac:picMkLst>
        </pc:picChg>
      </pc:sldChg>
      <pc:sldChg chg="addSp delSp modSp add mod">
        <pc:chgData name="noh taehyun" userId="26ea3cd8016ad7de" providerId="LiveId" clId="{505CBE3B-48E5-42D2-877D-822278C06833}" dt="2021-12-16T12:47:40.422" v="7446" actId="20577"/>
        <pc:sldMkLst>
          <pc:docMk/>
          <pc:sldMk cId="499551061" sldId="273"/>
        </pc:sldMkLst>
        <pc:spChg chg="add mod">
          <ac:chgData name="noh taehyun" userId="26ea3cd8016ad7de" providerId="LiveId" clId="{505CBE3B-48E5-42D2-877D-822278C06833}" dt="2021-12-16T12:47:40.422" v="7446" actId="20577"/>
          <ac:spMkLst>
            <pc:docMk/>
            <pc:sldMk cId="499551061" sldId="273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16T12:46:20.091" v="7083" actId="14100"/>
          <ac:spMkLst>
            <pc:docMk/>
            <pc:sldMk cId="499551061" sldId="273"/>
            <ac:spMk id="10" creationId="{6977B01B-CBE6-4FC6-A9AD-D322C5043188}"/>
          </ac:spMkLst>
        </pc:spChg>
        <pc:picChg chg="del">
          <ac:chgData name="noh taehyun" userId="26ea3cd8016ad7de" providerId="LiveId" clId="{505CBE3B-48E5-42D2-877D-822278C06833}" dt="2021-12-16T12:46:21.682" v="7084" actId="478"/>
          <ac:picMkLst>
            <pc:docMk/>
            <pc:sldMk cId="499551061" sldId="273"/>
            <ac:picMk id="3" creationId="{9F60F3B9-7ABD-4C5F-8EFC-462970E96A42}"/>
          </ac:picMkLst>
        </pc:picChg>
        <pc:picChg chg="add mod">
          <ac:chgData name="noh taehyun" userId="26ea3cd8016ad7de" providerId="LiveId" clId="{505CBE3B-48E5-42D2-877D-822278C06833}" dt="2021-12-16T12:46:31.428" v="7086" actId="1076"/>
          <ac:picMkLst>
            <pc:docMk/>
            <pc:sldMk cId="499551061" sldId="273"/>
            <ac:picMk id="5" creationId="{AF3CDC9E-55AA-4BFB-86C9-105574B2A525}"/>
          </ac:picMkLst>
        </pc:picChg>
      </pc:sldChg>
      <pc:sldChg chg="modSp add mod">
        <pc:chgData name="noh taehyun" userId="26ea3cd8016ad7de" providerId="LiveId" clId="{505CBE3B-48E5-42D2-877D-822278C06833}" dt="2021-12-16T12:50:52.500" v="7474" actId="20577"/>
        <pc:sldMkLst>
          <pc:docMk/>
          <pc:sldMk cId="1861018416" sldId="274"/>
        </pc:sldMkLst>
        <pc:spChg chg="mod">
          <ac:chgData name="noh taehyun" userId="26ea3cd8016ad7de" providerId="LiveId" clId="{505CBE3B-48E5-42D2-877D-822278C06833}" dt="2021-12-16T12:50:52.500" v="7474" actId="20577"/>
          <ac:spMkLst>
            <pc:docMk/>
            <pc:sldMk cId="1861018416" sldId="274"/>
            <ac:spMk id="4" creationId="{0ADD3736-29C5-49A6-8C10-696896947644}"/>
          </ac:spMkLst>
        </pc:spChg>
      </pc:sldChg>
      <pc:sldChg chg="delSp modSp add mod">
        <pc:chgData name="noh taehyun" userId="26ea3cd8016ad7de" providerId="LiveId" clId="{505CBE3B-48E5-42D2-877D-822278C06833}" dt="2021-12-16T12:57:31.183" v="7893" actId="20577"/>
        <pc:sldMkLst>
          <pc:docMk/>
          <pc:sldMk cId="370730532" sldId="275"/>
        </pc:sldMkLst>
        <pc:spChg chg="mod">
          <ac:chgData name="noh taehyun" userId="26ea3cd8016ad7de" providerId="LiveId" clId="{505CBE3B-48E5-42D2-877D-822278C06833}" dt="2021-12-16T12:53:02.374" v="7501" actId="20577"/>
          <ac:spMkLst>
            <pc:docMk/>
            <pc:sldMk cId="370730532" sldId="275"/>
            <ac:spMk id="4" creationId="{0ADD3736-29C5-49A6-8C10-696896947644}"/>
          </ac:spMkLst>
        </pc:spChg>
        <pc:spChg chg="del">
          <ac:chgData name="noh taehyun" userId="26ea3cd8016ad7de" providerId="LiveId" clId="{505CBE3B-48E5-42D2-877D-822278C06833}" dt="2021-12-16T12:53:15.913" v="7503" actId="478"/>
          <ac:spMkLst>
            <pc:docMk/>
            <pc:sldMk cId="370730532" sldId="275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16T12:57:31.183" v="7893" actId="20577"/>
          <ac:spMkLst>
            <pc:docMk/>
            <pc:sldMk cId="370730532" sldId="275"/>
            <ac:spMk id="10" creationId="{6977B01B-CBE6-4FC6-A9AD-D322C5043188}"/>
          </ac:spMkLst>
        </pc:spChg>
        <pc:picChg chg="del">
          <ac:chgData name="noh taehyun" userId="26ea3cd8016ad7de" providerId="LiveId" clId="{505CBE3B-48E5-42D2-877D-822278C06833}" dt="2021-12-16T12:53:13.280" v="7502" actId="478"/>
          <ac:picMkLst>
            <pc:docMk/>
            <pc:sldMk cId="370730532" sldId="275"/>
            <ac:picMk id="5" creationId="{AF3CDC9E-55AA-4BFB-86C9-105574B2A525}"/>
          </ac:picMkLst>
        </pc:picChg>
      </pc:sldChg>
      <pc:sldChg chg="addSp modSp add mod">
        <pc:chgData name="noh taehyun" userId="26ea3cd8016ad7de" providerId="LiveId" clId="{505CBE3B-48E5-42D2-877D-822278C06833}" dt="2021-12-16T14:01:13.432" v="8616" actId="20577"/>
        <pc:sldMkLst>
          <pc:docMk/>
          <pc:sldMk cId="699235844" sldId="276"/>
        </pc:sldMkLst>
        <pc:spChg chg="add mod">
          <ac:chgData name="noh taehyun" userId="26ea3cd8016ad7de" providerId="LiveId" clId="{505CBE3B-48E5-42D2-877D-822278C06833}" dt="2021-12-16T13:04:28.402" v="8596" actId="20577"/>
          <ac:spMkLst>
            <pc:docMk/>
            <pc:sldMk cId="699235844" sldId="276"/>
            <ac:spMk id="5" creationId="{595FBD8D-BE1B-4806-9FCB-9D8418411149}"/>
          </ac:spMkLst>
        </pc:spChg>
        <pc:spChg chg="mod">
          <ac:chgData name="noh taehyun" userId="26ea3cd8016ad7de" providerId="LiveId" clId="{505CBE3B-48E5-42D2-877D-822278C06833}" dt="2021-12-16T14:01:13.432" v="8616" actId="20577"/>
          <ac:spMkLst>
            <pc:docMk/>
            <pc:sldMk cId="699235844" sldId="276"/>
            <ac:spMk id="10" creationId="{6977B01B-CBE6-4FC6-A9AD-D322C5043188}"/>
          </ac:spMkLst>
        </pc:spChg>
      </pc:sldChg>
      <pc:sldChg chg="delSp modSp add mod">
        <pc:chgData name="noh taehyun" userId="26ea3cd8016ad7de" providerId="LiveId" clId="{505CBE3B-48E5-42D2-877D-822278C06833}" dt="2021-12-22T12:56:55.957" v="9510"/>
        <pc:sldMkLst>
          <pc:docMk/>
          <pc:sldMk cId="3215050407" sldId="277"/>
        </pc:sldMkLst>
        <pc:spChg chg="mod">
          <ac:chgData name="noh taehyun" userId="26ea3cd8016ad7de" providerId="LiveId" clId="{505CBE3B-48E5-42D2-877D-822278C06833}" dt="2021-12-22T12:56:55.957" v="9510"/>
          <ac:spMkLst>
            <pc:docMk/>
            <pc:sldMk cId="3215050407" sldId="277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2T12:53:59.060" v="8647" actId="20577"/>
          <ac:spMkLst>
            <pc:docMk/>
            <pc:sldMk cId="3215050407" sldId="277"/>
            <ac:spMk id="10" creationId="{6977B01B-CBE6-4FC6-A9AD-D322C5043188}"/>
          </ac:spMkLst>
        </pc:spChg>
        <pc:picChg chg="del">
          <ac:chgData name="noh taehyun" userId="26ea3cd8016ad7de" providerId="LiveId" clId="{505CBE3B-48E5-42D2-877D-822278C06833}" dt="2021-12-22T12:54:02.652" v="8648" actId="478"/>
          <ac:picMkLst>
            <pc:docMk/>
            <pc:sldMk cId="3215050407" sldId="277"/>
            <ac:picMk id="5" creationId="{AF3CDC9E-55AA-4BFB-86C9-105574B2A525}"/>
          </ac:picMkLst>
        </pc:picChg>
      </pc:sldChg>
      <pc:sldChg chg="addSp modSp add mod">
        <pc:chgData name="noh taehyun" userId="26ea3cd8016ad7de" providerId="LiveId" clId="{505CBE3B-48E5-42D2-877D-822278C06833}" dt="2021-12-23T13:50:04.288" v="15749" actId="20577"/>
        <pc:sldMkLst>
          <pc:docMk/>
          <pc:sldMk cId="939945660" sldId="278"/>
        </pc:sldMkLst>
        <pc:spChg chg="add mod">
          <ac:chgData name="noh taehyun" userId="26ea3cd8016ad7de" providerId="LiveId" clId="{505CBE3B-48E5-42D2-877D-822278C06833}" dt="2021-12-22T13:14:16.954" v="9994" actId="20577"/>
          <ac:spMkLst>
            <pc:docMk/>
            <pc:sldMk cId="939945660" sldId="278"/>
            <ac:spMk id="5" creationId="{5694AA60-4ACE-487A-9151-266E167CF61D}"/>
          </ac:spMkLst>
        </pc:spChg>
        <pc:spChg chg="add mod">
          <ac:chgData name="noh taehyun" userId="26ea3cd8016ad7de" providerId="LiveId" clId="{505CBE3B-48E5-42D2-877D-822278C06833}" dt="2021-12-22T13:13:31.526" v="9947"/>
          <ac:spMkLst>
            <pc:docMk/>
            <pc:sldMk cId="939945660" sldId="278"/>
            <ac:spMk id="6" creationId="{D8E1FB8A-926C-40C1-A65B-88E34AB97E1C}"/>
          </ac:spMkLst>
        </pc:spChg>
        <pc:spChg chg="mod">
          <ac:chgData name="noh taehyun" userId="26ea3cd8016ad7de" providerId="LiveId" clId="{505CBE3B-48E5-42D2-877D-822278C06833}" dt="2021-12-23T13:50:04.288" v="15749" actId="20577"/>
          <ac:spMkLst>
            <pc:docMk/>
            <pc:sldMk cId="939945660" sldId="278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2T13:14:13.555" v="9986" actId="20577"/>
          <ac:spMkLst>
            <pc:docMk/>
            <pc:sldMk cId="939945660" sldId="278"/>
            <ac:spMk id="10" creationId="{6977B01B-CBE6-4FC6-A9AD-D322C5043188}"/>
          </ac:spMkLst>
        </pc:spChg>
      </pc:sldChg>
      <pc:sldChg chg="addSp delSp modSp add mod">
        <pc:chgData name="noh taehyun" userId="26ea3cd8016ad7de" providerId="LiveId" clId="{505CBE3B-48E5-42D2-877D-822278C06833}" dt="2021-12-23T12:31:30.680" v="12535" actId="1035"/>
        <pc:sldMkLst>
          <pc:docMk/>
          <pc:sldMk cId="3681379957" sldId="279"/>
        </pc:sldMkLst>
        <pc:spChg chg="del">
          <ac:chgData name="noh taehyun" userId="26ea3cd8016ad7de" providerId="LiveId" clId="{505CBE3B-48E5-42D2-877D-822278C06833}" dt="2021-12-22T13:13:47.678" v="9968" actId="478"/>
          <ac:spMkLst>
            <pc:docMk/>
            <pc:sldMk cId="3681379957" sldId="279"/>
            <ac:spMk id="5" creationId="{5694AA60-4ACE-487A-9151-266E167CF61D}"/>
          </ac:spMkLst>
        </pc:spChg>
        <pc:spChg chg="del">
          <ac:chgData name="noh taehyun" userId="26ea3cd8016ad7de" providerId="LiveId" clId="{505CBE3B-48E5-42D2-877D-822278C06833}" dt="2021-12-22T13:13:47.678" v="9968" actId="478"/>
          <ac:spMkLst>
            <pc:docMk/>
            <pc:sldMk cId="3681379957" sldId="279"/>
            <ac:spMk id="6" creationId="{D8E1FB8A-926C-40C1-A65B-88E34AB97E1C}"/>
          </ac:spMkLst>
        </pc:spChg>
        <pc:spChg chg="mod">
          <ac:chgData name="noh taehyun" userId="26ea3cd8016ad7de" providerId="LiveId" clId="{505CBE3B-48E5-42D2-877D-822278C06833}" dt="2021-12-23T12:31:30.680" v="12535" actId="1035"/>
          <ac:spMkLst>
            <pc:docMk/>
            <pc:sldMk cId="3681379957" sldId="279"/>
            <ac:spMk id="7" creationId="{78BDC61C-2094-4EF1-B1A5-8AA41D201AE7}"/>
          </ac:spMkLst>
        </pc:spChg>
        <pc:spChg chg="add mod">
          <ac:chgData name="noh taehyun" userId="26ea3cd8016ad7de" providerId="LiveId" clId="{505CBE3B-48E5-42D2-877D-822278C06833}" dt="2021-12-22T13:20:58.444" v="10797" actId="1036"/>
          <ac:spMkLst>
            <pc:docMk/>
            <pc:sldMk cId="3681379957" sldId="279"/>
            <ac:spMk id="8" creationId="{A63BA793-8506-4C3D-8B2C-37E49788F46A}"/>
          </ac:spMkLst>
        </pc:spChg>
        <pc:spChg chg="add mod">
          <ac:chgData name="noh taehyun" userId="26ea3cd8016ad7de" providerId="LiveId" clId="{505CBE3B-48E5-42D2-877D-822278C06833}" dt="2021-12-22T13:21:15.860" v="10849" actId="20577"/>
          <ac:spMkLst>
            <pc:docMk/>
            <pc:sldMk cId="3681379957" sldId="279"/>
            <ac:spMk id="9" creationId="{A8099F0B-E61D-4C18-B4C7-0F0AE9560060}"/>
          </ac:spMkLst>
        </pc:spChg>
        <pc:spChg chg="mod">
          <ac:chgData name="noh taehyun" userId="26ea3cd8016ad7de" providerId="LiveId" clId="{505CBE3B-48E5-42D2-877D-822278C06833}" dt="2021-12-22T13:14:22.448" v="10002" actId="20577"/>
          <ac:spMkLst>
            <pc:docMk/>
            <pc:sldMk cId="3681379957" sldId="279"/>
            <ac:spMk id="10" creationId="{6977B01B-CBE6-4FC6-A9AD-D322C5043188}"/>
          </ac:spMkLst>
        </pc:spChg>
      </pc:sldChg>
      <pc:sldChg chg="modSp add mod">
        <pc:chgData name="noh taehyun" userId="26ea3cd8016ad7de" providerId="LiveId" clId="{505CBE3B-48E5-42D2-877D-822278C06833}" dt="2021-12-22T13:22:22.758" v="11117" actId="20577"/>
        <pc:sldMkLst>
          <pc:docMk/>
          <pc:sldMk cId="2895173595" sldId="280"/>
        </pc:sldMkLst>
        <pc:spChg chg="mod">
          <ac:chgData name="noh taehyun" userId="26ea3cd8016ad7de" providerId="LiveId" clId="{505CBE3B-48E5-42D2-877D-822278C06833}" dt="2021-12-22T13:22:05.841" v="11042" actId="20577"/>
          <ac:spMkLst>
            <pc:docMk/>
            <pc:sldMk cId="2895173595" sldId="280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2T13:22:14.549" v="11059"/>
          <ac:spMkLst>
            <pc:docMk/>
            <pc:sldMk cId="2895173595" sldId="280"/>
            <ac:spMk id="8" creationId="{A63BA793-8506-4C3D-8B2C-37E49788F46A}"/>
          </ac:spMkLst>
        </pc:spChg>
        <pc:spChg chg="mod">
          <ac:chgData name="noh taehyun" userId="26ea3cd8016ad7de" providerId="LiveId" clId="{505CBE3B-48E5-42D2-877D-822278C06833}" dt="2021-12-22T13:22:22.758" v="11117" actId="20577"/>
          <ac:spMkLst>
            <pc:docMk/>
            <pc:sldMk cId="2895173595" sldId="280"/>
            <ac:spMk id="9" creationId="{A8099F0B-E61D-4C18-B4C7-0F0AE9560060}"/>
          </ac:spMkLst>
        </pc:spChg>
        <pc:spChg chg="mod">
          <ac:chgData name="noh taehyun" userId="26ea3cd8016ad7de" providerId="LiveId" clId="{505CBE3B-48E5-42D2-877D-822278C06833}" dt="2021-12-22T13:21:28.479" v="10869"/>
          <ac:spMkLst>
            <pc:docMk/>
            <pc:sldMk cId="2895173595" sldId="280"/>
            <ac:spMk id="10" creationId="{6977B01B-CBE6-4FC6-A9AD-D322C5043188}"/>
          </ac:spMkLst>
        </pc:spChg>
      </pc:sldChg>
      <pc:sldChg chg="modSp add mod">
        <pc:chgData name="noh taehyun" userId="26ea3cd8016ad7de" providerId="LiveId" clId="{505CBE3B-48E5-42D2-877D-822278C06833}" dt="2021-12-23T12:35:30.853" v="13339" actId="20577"/>
        <pc:sldMkLst>
          <pc:docMk/>
          <pc:sldMk cId="709959003" sldId="281"/>
        </pc:sldMkLst>
        <pc:spChg chg="mod">
          <ac:chgData name="noh taehyun" userId="26ea3cd8016ad7de" providerId="LiveId" clId="{505CBE3B-48E5-42D2-877D-822278C06833}" dt="2021-12-23T12:35:30.853" v="13339" actId="20577"/>
          <ac:spMkLst>
            <pc:docMk/>
            <pc:sldMk cId="709959003" sldId="281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3T12:33:33.354" v="12742" actId="20577"/>
          <ac:spMkLst>
            <pc:docMk/>
            <pc:sldMk cId="709959003" sldId="281"/>
            <ac:spMk id="8" creationId="{A63BA793-8506-4C3D-8B2C-37E49788F46A}"/>
          </ac:spMkLst>
        </pc:spChg>
        <pc:spChg chg="mod">
          <ac:chgData name="noh taehyun" userId="26ea3cd8016ad7de" providerId="LiveId" clId="{505CBE3B-48E5-42D2-877D-822278C06833}" dt="2021-12-23T12:34:58.865" v="13133" actId="20577"/>
          <ac:spMkLst>
            <pc:docMk/>
            <pc:sldMk cId="709959003" sldId="281"/>
            <ac:spMk id="9" creationId="{A8099F0B-E61D-4C18-B4C7-0F0AE9560060}"/>
          </ac:spMkLst>
        </pc:spChg>
        <pc:spChg chg="mod">
          <ac:chgData name="noh taehyun" userId="26ea3cd8016ad7de" providerId="LiveId" clId="{505CBE3B-48E5-42D2-877D-822278C06833}" dt="2021-12-23T12:32:16.332" v="12612" actId="1036"/>
          <ac:spMkLst>
            <pc:docMk/>
            <pc:sldMk cId="709959003" sldId="281"/>
            <ac:spMk id="10" creationId="{6977B01B-CBE6-4FC6-A9AD-D322C5043188}"/>
          </ac:spMkLst>
        </pc:spChg>
      </pc:sldChg>
      <pc:sldChg chg="delSp modSp add mod">
        <pc:chgData name="noh taehyun" userId="26ea3cd8016ad7de" providerId="LiveId" clId="{505CBE3B-48E5-42D2-877D-822278C06833}" dt="2021-12-22T13:29:01.610" v="12427" actId="478"/>
        <pc:sldMkLst>
          <pc:docMk/>
          <pc:sldMk cId="1173262762" sldId="282"/>
        </pc:sldMkLst>
        <pc:spChg chg="mod">
          <ac:chgData name="noh taehyun" userId="26ea3cd8016ad7de" providerId="LiveId" clId="{505CBE3B-48E5-42D2-877D-822278C06833}" dt="2021-12-22T13:28:52.081" v="12424" actId="20577"/>
          <ac:spMkLst>
            <pc:docMk/>
            <pc:sldMk cId="1173262762" sldId="282"/>
            <ac:spMk id="7" creationId="{78BDC61C-2094-4EF1-B1A5-8AA41D201AE7}"/>
          </ac:spMkLst>
        </pc:spChg>
        <pc:spChg chg="del">
          <ac:chgData name="noh taehyun" userId="26ea3cd8016ad7de" providerId="LiveId" clId="{505CBE3B-48E5-42D2-877D-822278C06833}" dt="2021-12-22T13:28:56.321" v="12425" actId="478"/>
          <ac:spMkLst>
            <pc:docMk/>
            <pc:sldMk cId="1173262762" sldId="282"/>
            <ac:spMk id="8" creationId="{A63BA793-8506-4C3D-8B2C-37E49788F46A}"/>
          </ac:spMkLst>
        </pc:spChg>
        <pc:spChg chg="del mod">
          <ac:chgData name="noh taehyun" userId="26ea3cd8016ad7de" providerId="LiveId" clId="{505CBE3B-48E5-42D2-877D-822278C06833}" dt="2021-12-22T13:29:01.610" v="12427" actId="478"/>
          <ac:spMkLst>
            <pc:docMk/>
            <pc:sldMk cId="1173262762" sldId="282"/>
            <ac:spMk id="9" creationId="{A8099F0B-E61D-4C18-B4C7-0F0AE9560060}"/>
          </ac:spMkLst>
        </pc:spChg>
        <pc:spChg chg="mod">
          <ac:chgData name="noh taehyun" userId="26ea3cd8016ad7de" providerId="LiveId" clId="{505CBE3B-48E5-42D2-877D-822278C06833}" dt="2021-12-22T13:26:15.614" v="11558"/>
          <ac:spMkLst>
            <pc:docMk/>
            <pc:sldMk cId="1173262762" sldId="282"/>
            <ac:spMk id="10" creationId="{6977B01B-CBE6-4FC6-A9AD-D322C5043188}"/>
          </ac:spMkLst>
        </pc:spChg>
      </pc:sldChg>
      <pc:sldChg chg="add del">
        <pc:chgData name="noh taehyun" userId="26ea3cd8016ad7de" providerId="LiveId" clId="{505CBE3B-48E5-42D2-877D-822278C06833}" dt="2021-12-22T13:25:46.418" v="11524" actId="47"/>
        <pc:sldMkLst>
          <pc:docMk/>
          <pc:sldMk cId="2306444596" sldId="282"/>
        </pc:sldMkLst>
      </pc:sldChg>
      <pc:sldChg chg="delSp modSp add mod">
        <pc:chgData name="noh taehyun" userId="26ea3cd8016ad7de" providerId="LiveId" clId="{505CBE3B-48E5-42D2-877D-822278C06833}" dt="2021-12-22T13:29:53.856" v="12525" actId="478"/>
        <pc:sldMkLst>
          <pc:docMk/>
          <pc:sldMk cId="1010363854" sldId="283"/>
        </pc:sldMkLst>
        <pc:spChg chg="del">
          <ac:chgData name="noh taehyun" userId="26ea3cd8016ad7de" providerId="LiveId" clId="{505CBE3B-48E5-42D2-877D-822278C06833}" dt="2021-12-22T13:29:53.856" v="12525" actId="478"/>
          <ac:spMkLst>
            <pc:docMk/>
            <pc:sldMk cId="1010363854" sldId="283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2T13:29:43.628" v="12524" actId="14100"/>
          <ac:spMkLst>
            <pc:docMk/>
            <pc:sldMk cId="1010363854" sldId="283"/>
            <ac:spMk id="10" creationId="{6977B01B-CBE6-4FC6-A9AD-D322C5043188}"/>
          </ac:spMkLst>
        </pc:spChg>
      </pc:sldChg>
      <pc:sldChg chg="addSp delSp modSp add mod ord">
        <pc:chgData name="noh taehyun" userId="26ea3cd8016ad7de" providerId="LiveId" clId="{505CBE3B-48E5-42D2-877D-822278C06833}" dt="2021-12-23T12:33:18.939" v="12690"/>
        <pc:sldMkLst>
          <pc:docMk/>
          <pc:sldMk cId="2360749897" sldId="284"/>
        </pc:sldMkLst>
        <pc:spChg chg="del">
          <ac:chgData name="noh taehyun" userId="26ea3cd8016ad7de" providerId="LiveId" clId="{505CBE3B-48E5-42D2-877D-822278C06833}" dt="2021-12-23T12:32:40.814" v="12641" actId="478"/>
          <ac:spMkLst>
            <pc:docMk/>
            <pc:sldMk cId="2360749897" sldId="284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3T12:32:32.195" v="12638" actId="1035"/>
          <ac:spMkLst>
            <pc:docMk/>
            <pc:sldMk cId="2360749897" sldId="284"/>
            <ac:spMk id="8" creationId="{A63BA793-8506-4C3D-8B2C-37E49788F46A}"/>
          </ac:spMkLst>
        </pc:spChg>
        <pc:spChg chg="mod">
          <ac:chgData name="noh taehyun" userId="26ea3cd8016ad7de" providerId="LiveId" clId="{505CBE3B-48E5-42D2-877D-822278C06833}" dt="2021-12-23T12:32:32.195" v="12638" actId="1035"/>
          <ac:spMkLst>
            <pc:docMk/>
            <pc:sldMk cId="2360749897" sldId="284"/>
            <ac:spMk id="9" creationId="{A8099F0B-E61D-4C18-B4C7-0F0AE9560060}"/>
          </ac:spMkLst>
        </pc:spChg>
        <pc:spChg chg="del">
          <ac:chgData name="noh taehyun" userId="26ea3cd8016ad7de" providerId="LiveId" clId="{505CBE3B-48E5-42D2-877D-822278C06833}" dt="2021-12-23T12:32:40.814" v="12641" actId="478"/>
          <ac:spMkLst>
            <pc:docMk/>
            <pc:sldMk cId="2360749897" sldId="284"/>
            <ac:spMk id="10" creationId="{6977B01B-CBE6-4FC6-A9AD-D322C5043188}"/>
          </ac:spMkLst>
        </pc:spChg>
        <pc:spChg chg="add mod">
          <ac:chgData name="noh taehyun" userId="26ea3cd8016ad7de" providerId="LiveId" clId="{505CBE3B-48E5-42D2-877D-822278C06833}" dt="2021-12-23T12:33:18.939" v="12690"/>
          <ac:spMkLst>
            <pc:docMk/>
            <pc:sldMk cId="2360749897" sldId="284"/>
            <ac:spMk id="11" creationId="{F87496FB-C0B1-42EA-B9FA-5AAE9268C4FC}"/>
          </ac:spMkLst>
        </pc:spChg>
        <pc:picChg chg="add mod">
          <ac:chgData name="noh taehyun" userId="26ea3cd8016ad7de" providerId="LiveId" clId="{505CBE3B-48E5-42D2-877D-822278C06833}" dt="2021-12-23T12:33:01.284" v="12645" actId="1076"/>
          <ac:picMkLst>
            <pc:docMk/>
            <pc:sldMk cId="2360749897" sldId="284"/>
            <ac:picMk id="3" creationId="{CA248132-D28A-466D-8DAF-46B62E8452C0}"/>
          </ac:picMkLst>
        </pc:picChg>
      </pc:sldChg>
      <pc:sldChg chg="addSp modSp add mod">
        <pc:chgData name="noh taehyun" userId="26ea3cd8016ad7de" providerId="LiveId" clId="{505CBE3B-48E5-42D2-877D-822278C06833}" dt="2021-12-23T12:52:09.451" v="13626" actId="1076"/>
        <pc:sldMkLst>
          <pc:docMk/>
          <pc:sldMk cId="2509850544" sldId="285"/>
        </pc:sldMkLst>
        <pc:spChg chg="mod">
          <ac:chgData name="noh taehyun" userId="26ea3cd8016ad7de" providerId="LiveId" clId="{505CBE3B-48E5-42D2-877D-822278C06833}" dt="2021-12-23T12:51:44.274" v="13621"/>
          <ac:spMkLst>
            <pc:docMk/>
            <pc:sldMk cId="2509850544" sldId="285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3T12:50:42.402" v="13373" actId="20577"/>
          <ac:spMkLst>
            <pc:docMk/>
            <pc:sldMk cId="2509850544" sldId="285"/>
            <ac:spMk id="10" creationId="{6977B01B-CBE6-4FC6-A9AD-D322C5043188}"/>
          </ac:spMkLst>
        </pc:spChg>
        <pc:picChg chg="add mod">
          <ac:chgData name="noh taehyun" userId="26ea3cd8016ad7de" providerId="LiveId" clId="{505CBE3B-48E5-42D2-877D-822278C06833}" dt="2021-12-23T12:52:09.451" v="13626" actId="1076"/>
          <ac:picMkLst>
            <pc:docMk/>
            <pc:sldMk cId="2509850544" sldId="285"/>
            <ac:picMk id="3" creationId="{F5231892-F595-455B-A96D-BBBF4517A17E}"/>
          </ac:picMkLst>
        </pc:picChg>
      </pc:sldChg>
      <pc:sldChg chg="addSp delSp modSp add mod">
        <pc:chgData name="noh taehyun" userId="26ea3cd8016ad7de" providerId="LiveId" clId="{505CBE3B-48E5-42D2-877D-822278C06833}" dt="2021-12-23T12:54:52.646" v="14024" actId="1036"/>
        <pc:sldMkLst>
          <pc:docMk/>
          <pc:sldMk cId="12830886" sldId="286"/>
        </pc:sldMkLst>
        <pc:spChg chg="mod">
          <ac:chgData name="noh taehyun" userId="26ea3cd8016ad7de" providerId="LiveId" clId="{505CBE3B-48E5-42D2-877D-822278C06833}" dt="2021-12-23T12:54:52.646" v="14024" actId="1036"/>
          <ac:spMkLst>
            <pc:docMk/>
            <pc:sldMk cId="12830886" sldId="286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3T12:54:31.676" v="13952" actId="14100"/>
          <ac:spMkLst>
            <pc:docMk/>
            <pc:sldMk cId="12830886" sldId="286"/>
            <ac:spMk id="10" creationId="{6977B01B-CBE6-4FC6-A9AD-D322C5043188}"/>
          </ac:spMkLst>
        </pc:spChg>
        <pc:picChg chg="del">
          <ac:chgData name="noh taehyun" userId="26ea3cd8016ad7de" providerId="LiveId" clId="{505CBE3B-48E5-42D2-877D-822278C06833}" dt="2021-12-23T12:52:45.223" v="13668" actId="478"/>
          <ac:picMkLst>
            <pc:docMk/>
            <pc:sldMk cId="12830886" sldId="286"/>
            <ac:picMk id="3" creationId="{F5231892-F595-455B-A96D-BBBF4517A17E}"/>
          </ac:picMkLst>
        </pc:picChg>
        <pc:picChg chg="add mod">
          <ac:chgData name="noh taehyun" userId="26ea3cd8016ad7de" providerId="LiveId" clId="{505CBE3B-48E5-42D2-877D-822278C06833}" dt="2021-12-23T12:53:13.510" v="13678" actId="1035"/>
          <ac:picMkLst>
            <pc:docMk/>
            <pc:sldMk cId="12830886" sldId="286"/>
            <ac:picMk id="5" creationId="{28FB17BA-7B3B-4957-9A6E-C9DB4BEABE9D}"/>
          </ac:picMkLst>
        </pc:picChg>
      </pc:sldChg>
      <pc:sldChg chg="addSp delSp modSp add mod">
        <pc:chgData name="noh taehyun" userId="26ea3cd8016ad7de" providerId="LiveId" clId="{505CBE3B-48E5-42D2-877D-822278C06833}" dt="2021-12-23T12:59:15.594" v="14414" actId="208"/>
        <pc:sldMkLst>
          <pc:docMk/>
          <pc:sldMk cId="3933550422" sldId="287"/>
        </pc:sldMkLst>
        <pc:spChg chg="mod">
          <ac:chgData name="noh taehyun" userId="26ea3cd8016ad7de" providerId="LiveId" clId="{505CBE3B-48E5-42D2-877D-822278C06833}" dt="2021-12-23T12:56:15.451" v="14292" actId="20577"/>
          <ac:spMkLst>
            <pc:docMk/>
            <pc:sldMk cId="3933550422" sldId="287"/>
            <ac:spMk id="7" creationId="{78BDC61C-2094-4EF1-B1A5-8AA41D201AE7}"/>
          </ac:spMkLst>
        </pc:spChg>
        <pc:spChg chg="add mod">
          <ac:chgData name="noh taehyun" userId="26ea3cd8016ad7de" providerId="LiveId" clId="{505CBE3B-48E5-42D2-877D-822278C06833}" dt="2021-12-23T12:58:47.571" v="14401" actId="1076"/>
          <ac:spMkLst>
            <pc:docMk/>
            <pc:sldMk cId="3933550422" sldId="287"/>
            <ac:spMk id="9" creationId="{0ACB0FC7-3A61-4E03-A0FE-800E4A38086C}"/>
          </ac:spMkLst>
        </pc:spChg>
        <pc:spChg chg="mod">
          <ac:chgData name="noh taehyun" userId="26ea3cd8016ad7de" providerId="LiveId" clId="{505CBE3B-48E5-42D2-877D-822278C06833}" dt="2021-12-23T12:55:43.851" v="14059" actId="1076"/>
          <ac:spMkLst>
            <pc:docMk/>
            <pc:sldMk cId="3933550422" sldId="287"/>
            <ac:spMk id="10" creationId="{6977B01B-CBE6-4FC6-A9AD-D322C5043188}"/>
          </ac:spMkLst>
        </pc:spChg>
        <pc:spChg chg="add mod">
          <ac:chgData name="noh taehyun" userId="26ea3cd8016ad7de" providerId="LiveId" clId="{505CBE3B-48E5-42D2-877D-822278C06833}" dt="2021-12-23T12:59:09.578" v="14413" actId="6549"/>
          <ac:spMkLst>
            <pc:docMk/>
            <pc:sldMk cId="3933550422" sldId="287"/>
            <ac:spMk id="12" creationId="{088CFBE5-A0DE-49C2-8723-19919BC6DA15}"/>
          </ac:spMkLst>
        </pc:spChg>
        <pc:graphicFrameChg chg="add mod modGraphic">
          <ac:chgData name="noh taehyun" userId="26ea3cd8016ad7de" providerId="LiveId" clId="{505CBE3B-48E5-42D2-877D-822278C06833}" dt="2021-12-23T12:57:51.996" v="14373" actId="1037"/>
          <ac:graphicFrameMkLst>
            <pc:docMk/>
            <pc:sldMk cId="3933550422" sldId="287"/>
            <ac:graphicFrameMk id="2" creationId="{8600A032-9962-4BA4-8F11-EC68C56D2585}"/>
          </ac:graphicFrameMkLst>
        </pc:graphicFrameChg>
        <pc:picChg chg="del">
          <ac:chgData name="noh taehyun" userId="26ea3cd8016ad7de" providerId="LiveId" clId="{505CBE3B-48E5-42D2-877D-822278C06833}" dt="2021-12-23T12:55:27.854" v="14026" actId="478"/>
          <ac:picMkLst>
            <pc:docMk/>
            <pc:sldMk cId="3933550422" sldId="287"/>
            <ac:picMk id="5" creationId="{28FB17BA-7B3B-4957-9A6E-C9DB4BEABE9D}"/>
          </ac:picMkLst>
        </pc:picChg>
        <pc:cxnChg chg="add mod">
          <ac:chgData name="noh taehyun" userId="26ea3cd8016ad7de" providerId="LiveId" clId="{505CBE3B-48E5-42D2-877D-822278C06833}" dt="2021-12-23T12:58:09.984" v="14375" actId="1582"/>
          <ac:cxnSpMkLst>
            <pc:docMk/>
            <pc:sldMk cId="3933550422" sldId="287"/>
            <ac:cxnSpMk id="6" creationId="{89C12E86-3027-484A-A51F-EE04E228F901}"/>
          </ac:cxnSpMkLst>
        </pc:cxnChg>
        <pc:cxnChg chg="add mod">
          <ac:chgData name="noh taehyun" userId="26ea3cd8016ad7de" providerId="LiveId" clId="{505CBE3B-48E5-42D2-877D-822278C06833}" dt="2021-12-23T12:59:15.594" v="14414" actId="208"/>
          <ac:cxnSpMkLst>
            <pc:docMk/>
            <pc:sldMk cId="3933550422" sldId="287"/>
            <ac:cxnSpMk id="11" creationId="{CCC17F6B-22D0-4FF7-A288-687F5F746D2A}"/>
          </ac:cxnSpMkLst>
        </pc:cxnChg>
      </pc:sldChg>
      <pc:sldChg chg="addSp modSp add mod">
        <pc:chgData name="noh taehyun" userId="26ea3cd8016ad7de" providerId="LiveId" clId="{505CBE3B-48E5-42D2-877D-822278C06833}" dt="2021-12-23T13:01:59.363" v="14671" actId="1076"/>
        <pc:sldMkLst>
          <pc:docMk/>
          <pc:sldMk cId="3410249373" sldId="288"/>
        </pc:sldMkLst>
        <pc:spChg chg="mod">
          <ac:chgData name="noh taehyun" userId="26ea3cd8016ad7de" providerId="LiveId" clId="{505CBE3B-48E5-42D2-877D-822278C06833}" dt="2021-12-23T13:00:37.956" v="14444" actId="20577"/>
          <ac:spMkLst>
            <pc:docMk/>
            <pc:sldMk cId="3410249373" sldId="288"/>
            <ac:spMk id="4" creationId="{0ADD3736-29C5-49A6-8C10-696896947644}"/>
          </ac:spMkLst>
        </pc:spChg>
        <pc:spChg chg="mod">
          <ac:chgData name="noh taehyun" userId="26ea3cd8016ad7de" providerId="LiveId" clId="{505CBE3B-48E5-42D2-877D-822278C06833}" dt="2021-12-23T13:01:53.179" v="14669"/>
          <ac:spMkLst>
            <pc:docMk/>
            <pc:sldMk cId="3410249373" sldId="288"/>
            <ac:spMk id="10" creationId="{6977B01B-CBE6-4FC6-A9AD-D322C5043188}"/>
          </ac:spMkLst>
        </pc:spChg>
        <pc:picChg chg="add mod">
          <ac:chgData name="noh taehyun" userId="26ea3cd8016ad7de" providerId="LiveId" clId="{505CBE3B-48E5-42D2-877D-822278C06833}" dt="2021-12-23T13:01:59.363" v="14671" actId="1076"/>
          <ac:picMkLst>
            <pc:docMk/>
            <pc:sldMk cId="3410249373" sldId="288"/>
            <ac:picMk id="3" creationId="{1863147F-35C6-4A1F-91A8-521A0430D4E6}"/>
          </ac:picMkLst>
        </pc:picChg>
      </pc:sldChg>
      <pc:sldChg chg="addSp delSp modSp add mod">
        <pc:chgData name="noh taehyun" userId="26ea3cd8016ad7de" providerId="LiveId" clId="{505CBE3B-48E5-42D2-877D-822278C06833}" dt="2021-12-23T13:02:21.148" v="14677" actId="1076"/>
        <pc:sldMkLst>
          <pc:docMk/>
          <pc:sldMk cId="2923744184" sldId="289"/>
        </pc:sldMkLst>
        <pc:picChg chg="del">
          <ac:chgData name="noh taehyun" userId="26ea3cd8016ad7de" providerId="LiveId" clId="{505CBE3B-48E5-42D2-877D-822278C06833}" dt="2021-12-23T13:02:05.387" v="14673" actId="478"/>
          <ac:picMkLst>
            <pc:docMk/>
            <pc:sldMk cId="2923744184" sldId="289"/>
            <ac:picMk id="3" creationId="{1863147F-35C6-4A1F-91A8-521A0430D4E6}"/>
          </ac:picMkLst>
        </pc:picChg>
        <pc:picChg chg="add mod">
          <ac:chgData name="noh taehyun" userId="26ea3cd8016ad7de" providerId="LiveId" clId="{505CBE3B-48E5-42D2-877D-822278C06833}" dt="2021-12-23T13:02:21.148" v="14677" actId="1076"/>
          <ac:picMkLst>
            <pc:docMk/>
            <pc:sldMk cId="2923744184" sldId="289"/>
            <ac:picMk id="5" creationId="{3B022E1F-4D56-40AE-8C67-B0CDCF43B023}"/>
          </ac:picMkLst>
        </pc:picChg>
      </pc:sldChg>
      <pc:sldChg chg="addSp delSp modSp add mod">
        <pc:chgData name="noh taehyun" userId="26ea3cd8016ad7de" providerId="LiveId" clId="{505CBE3B-48E5-42D2-877D-822278C06833}" dt="2021-12-23T13:03:18.587" v="14687" actId="1076"/>
        <pc:sldMkLst>
          <pc:docMk/>
          <pc:sldMk cId="3211578104" sldId="290"/>
        </pc:sldMkLst>
        <pc:spChg chg="del">
          <ac:chgData name="noh taehyun" userId="26ea3cd8016ad7de" providerId="LiveId" clId="{505CBE3B-48E5-42D2-877D-822278C06833}" dt="2021-12-23T13:03:08.526" v="14682" actId="478"/>
          <ac:spMkLst>
            <pc:docMk/>
            <pc:sldMk cId="3211578104" sldId="290"/>
            <ac:spMk id="10" creationId="{6977B01B-CBE6-4FC6-A9AD-D322C5043188}"/>
          </ac:spMkLst>
        </pc:spChg>
        <pc:picChg chg="add mod">
          <ac:chgData name="noh taehyun" userId="26ea3cd8016ad7de" providerId="LiveId" clId="{505CBE3B-48E5-42D2-877D-822278C06833}" dt="2021-12-23T13:03:18.587" v="14687" actId="1076"/>
          <ac:picMkLst>
            <pc:docMk/>
            <pc:sldMk cId="3211578104" sldId="290"/>
            <ac:picMk id="3" creationId="{6A24360B-4A09-4F29-B559-F87F27A68673}"/>
          </ac:picMkLst>
        </pc:picChg>
        <pc:picChg chg="del">
          <ac:chgData name="noh taehyun" userId="26ea3cd8016ad7de" providerId="LiveId" clId="{505CBE3B-48E5-42D2-877D-822278C06833}" dt="2021-12-23T13:02:55.204" v="14679" actId="478"/>
          <ac:picMkLst>
            <pc:docMk/>
            <pc:sldMk cId="3211578104" sldId="290"/>
            <ac:picMk id="5" creationId="{3B022E1F-4D56-40AE-8C67-B0CDCF43B023}"/>
          </ac:picMkLst>
        </pc:picChg>
      </pc:sldChg>
      <pc:sldChg chg="addSp delSp modSp add mod">
        <pc:chgData name="noh taehyun" userId="26ea3cd8016ad7de" providerId="LiveId" clId="{505CBE3B-48E5-42D2-877D-822278C06833}" dt="2021-12-29T13:25:13.467" v="16050" actId="14100"/>
        <pc:sldMkLst>
          <pc:docMk/>
          <pc:sldMk cId="1321594049" sldId="291"/>
        </pc:sldMkLst>
        <pc:spChg chg="add del mod">
          <ac:chgData name="noh taehyun" userId="26ea3cd8016ad7de" providerId="LiveId" clId="{505CBE3B-48E5-42D2-877D-822278C06833}" dt="2021-12-23T13:10:51.246" v="14741" actId="478"/>
          <ac:spMkLst>
            <pc:docMk/>
            <pc:sldMk cId="1321594049" sldId="291"/>
            <ac:spMk id="2" creationId="{14F92C3E-F0AA-41C2-B2CE-7581D3D8D538}"/>
          </ac:spMkLst>
        </pc:spChg>
        <pc:spChg chg="add mod">
          <ac:chgData name="noh taehyun" userId="26ea3cd8016ad7de" providerId="LiveId" clId="{505CBE3B-48E5-42D2-877D-822278C06833}" dt="2021-12-23T13:05:33.508" v="14705"/>
          <ac:spMkLst>
            <pc:docMk/>
            <pc:sldMk cId="1321594049" sldId="291"/>
            <ac:spMk id="5" creationId="{0043BE61-E304-41CD-B1F6-4F67C9428607}"/>
          </ac:spMkLst>
        </pc:spChg>
        <pc:picChg chg="del">
          <ac:chgData name="noh taehyun" userId="26ea3cd8016ad7de" providerId="LiveId" clId="{505CBE3B-48E5-42D2-877D-822278C06833}" dt="2021-12-23T13:04:38.120" v="14689" actId="478"/>
          <ac:picMkLst>
            <pc:docMk/>
            <pc:sldMk cId="1321594049" sldId="291"/>
            <ac:picMk id="3" creationId="{6A24360B-4A09-4F29-B559-F87F27A68673}"/>
          </ac:picMkLst>
        </pc:picChg>
        <pc:picChg chg="add mod">
          <ac:chgData name="noh taehyun" userId="26ea3cd8016ad7de" providerId="LiveId" clId="{505CBE3B-48E5-42D2-877D-822278C06833}" dt="2021-12-23T13:11:22.044" v="14743" actId="1076"/>
          <ac:picMkLst>
            <pc:docMk/>
            <pc:sldMk cId="1321594049" sldId="291"/>
            <ac:picMk id="7" creationId="{C67B76F2-D1F8-4196-AC79-44918564EC23}"/>
          </ac:picMkLst>
        </pc:picChg>
        <pc:picChg chg="add mod">
          <ac:chgData name="noh taehyun" userId="26ea3cd8016ad7de" providerId="LiveId" clId="{505CBE3B-48E5-42D2-877D-822278C06833}" dt="2021-12-29T13:25:13.467" v="16050" actId="14100"/>
          <ac:picMkLst>
            <pc:docMk/>
            <pc:sldMk cId="1321594049" sldId="291"/>
            <ac:picMk id="9" creationId="{4FE4D51D-E24A-474C-BC29-A96E3B875564}"/>
          </ac:picMkLst>
        </pc:picChg>
      </pc:sldChg>
      <pc:sldChg chg="addSp delSp modSp add mod">
        <pc:chgData name="noh taehyun" userId="26ea3cd8016ad7de" providerId="LiveId" clId="{505CBE3B-48E5-42D2-877D-822278C06833}" dt="2021-12-23T13:12:34.532" v="14752" actId="1076"/>
        <pc:sldMkLst>
          <pc:docMk/>
          <pc:sldMk cId="2033754445" sldId="292"/>
        </pc:sldMkLst>
        <pc:picChg chg="add mod">
          <ac:chgData name="noh taehyun" userId="26ea3cd8016ad7de" providerId="LiveId" clId="{505CBE3B-48E5-42D2-877D-822278C06833}" dt="2021-12-23T13:12:31.097" v="14750" actId="1076"/>
          <ac:picMkLst>
            <pc:docMk/>
            <pc:sldMk cId="2033754445" sldId="292"/>
            <ac:picMk id="3" creationId="{719B101B-AA32-4202-8C4B-5FDC1648CC5E}"/>
          </ac:picMkLst>
        </pc:picChg>
        <pc:picChg chg="mod">
          <ac:chgData name="noh taehyun" userId="26ea3cd8016ad7de" providerId="LiveId" clId="{505CBE3B-48E5-42D2-877D-822278C06833}" dt="2021-12-23T13:12:34.532" v="14752" actId="1076"/>
          <ac:picMkLst>
            <pc:docMk/>
            <pc:sldMk cId="2033754445" sldId="292"/>
            <ac:picMk id="7" creationId="{C67B76F2-D1F8-4196-AC79-44918564EC23}"/>
          </ac:picMkLst>
        </pc:picChg>
        <pc:picChg chg="del">
          <ac:chgData name="noh taehyun" userId="26ea3cd8016ad7de" providerId="LiveId" clId="{505CBE3B-48E5-42D2-877D-822278C06833}" dt="2021-12-23T13:11:31.744" v="14747" actId="478"/>
          <ac:picMkLst>
            <pc:docMk/>
            <pc:sldMk cId="2033754445" sldId="292"/>
            <ac:picMk id="9" creationId="{4FE4D51D-E24A-474C-BC29-A96E3B875564}"/>
          </ac:picMkLst>
        </pc:picChg>
      </pc:sldChg>
      <pc:sldChg chg="delSp modSp add mod">
        <pc:chgData name="noh taehyun" userId="26ea3cd8016ad7de" providerId="LiveId" clId="{505CBE3B-48E5-42D2-877D-822278C06833}" dt="2021-12-23T13:12:45.860" v="14757" actId="1076"/>
        <pc:sldMkLst>
          <pc:docMk/>
          <pc:sldMk cId="2495796969" sldId="293"/>
        </pc:sldMkLst>
        <pc:picChg chg="mod">
          <ac:chgData name="noh taehyun" userId="26ea3cd8016ad7de" providerId="LiveId" clId="{505CBE3B-48E5-42D2-877D-822278C06833}" dt="2021-12-23T13:12:45.860" v="14757" actId="1076"/>
          <ac:picMkLst>
            <pc:docMk/>
            <pc:sldMk cId="2495796969" sldId="293"/>
            <ac:picMk id="3" creationId="{719B101B-AA32-4202-8C4B-5FDC1648CC5E}"/>
          </ac:picMkLst>
        </pc:picChg>
        <pc:picChg chg="del">
          <ac:chgData name="noh taehyun" userId="26ea3cd8016ad7de" providerId="LiveId" clId="{505CBE3B-48E5-42D2-877D-822278C06833}" dt="2021-12-23T13:12:39.109" v="14754" actId="478"/>
          <ac:picMkLst>
            <pc:docMk/>
            <pc:sldMk cId="2495796969" sldId="293"/>
            <ac:picMk id="7" creationId="{C67B76F2-D1F8-4196-AC79-44918564EC23}"/>
          </ac:picMkLst>
        </pc:picChg>
      </pc:sldChg>
      <pc:sldChg chg="addSp delSp modSp add mod">
        <pc:chgData name="noh taehyun" userId="26ea3cd8016ad7de" providerId="LiveId" clId="{505CBE3B-48E5-42D2-877D-822278C06833}" dt="2021-12-23T13:17:39.192" v="15045" actId="478"/>
        <pc:sldMkLst>
          <pc:docMk/>
          <pc:sldMk cId="3271324746" sldId="294"/>
        </pc:sldMkLst>
        <pc:spChg chg="mod">
          <ac:chgData name="noh taehyun" userId="26ea3cd8016ad7de" providerId="LiveId" clId="{505CBE3B-48E5-42D2-877D-822278C06833}" dt="2021-12-23T13:13:28.320" v="14778" actId="20577"/>
          <ac:spMkLst>
            <pc:docMk/>
            <pc:sldMk cId="3271324746" sldId="294"/>
            <ac:spMk id="4" creationId="{0ADD3736-29C5-49A6-8C10-696896947644}"/>
          </ac:spMkLst>
        </pc:spChg>
        <pc:spChg chg="mod">
          <ac:chgData name="noh taehyun" userId="26ea3cd8016ad7de" providerId="LiveId" clId="{505CBE3B-48E5-42D2-877D-822278C06833}" dt="2021-12-23T13:13:46.614" v="14797" actId="20577"/>
          <ac:spMkLst>
            <pc:docMk/>
            <pc:sldMk cId="3271324746" sldId="294"/>
            <ac:spMk id="5" creationId="{0043BE61-E304-41CD-B1F6-4F67C9428607}"/>
          </ac:spMkLst>
        </pc:spChg>
        <pc:spChg chg="add mod">
          <ac:chgData name="noh taehyun" userId="26ea3cd8016ad7de" providerId="LiveId" clId="{505CBE3B-48E5-42D2-877D-822278C06833}" dt="2021-12-23T13:16:04.342" v="15038" actId="20577"/>
          <ac:spMkLst>
            <pc:docMk/>
            <pc:sldMk cId="3271324746" sldId="294"/>
            <ac:spMk id="6" creationId="{4F232869-2B5B-4764-AF30-D9964F252200}"/>
          </ac:spMkLst>
        </pc:spChg>
        <pc:picChg chg="del">
          <ac:chgData name="noh taehyun" userId="26ea3cd8016ad7de" providerId="LiveId" clId="{505CBE3B-48E5-42D2-877D-822278C06833}" dt="2021-12-23T13:13:49.242" v="14798" actId="478"/>
          <ac:picMkLst>
            <pc:docMk/>
            <pc:sldMk cId="3271324746" sldId="294"/>
            <ac:picMk id="3" creationId="{719B101B-AA32-4202-8C4B-5FDC1648CC5E}"/>
          </ac:picMkLst>
        </pc:picChg>
        <pc:picChg chg="add del mod">
          <ac:chgData name="noh taehyun" userId="26ea3cd8016ad7de" providerId="LiveId" clId="{505CBE3B-48E5-42D2-877D-822278C06833}" dt="2021-12-23T13:17:39.192" v="15045" actId="478"/>
          <ac:picMkLst>
            <pc:docMk/>
            <pc:sldMk cId="3271324746" sldId="294"/>
            <ac:picMk id="7" creationId="{E08C080A-62AC-4DA3-B22F-D57FB586B928}"/>
          </ac:picMkLst>
        </pc:picChg>
      </pc:sldChg>
      <pc:sldChg chg="delSp modSp add mod">
        <pc:chgData name="noh taehyun" userId="26ea3cd8016ad7de" providerId="LiveId" clId="{505CBE3B-48E5-42D2-877D-822278C06833}" dt="2021-12-23T13:17:55.972" v="15055" actId="1076"/>
        <pc:sldMkLst>
          <pc:docMk/>
          <pc:sldMk cId="2873239560" sldId="295"/>
        </pc:sldMkLst>
        <pc:spChg chg="mod">
          <ac:chgData name="noh taehyun" userId="26ea3cd8016ad7de" providerId="LiveId" clId="{505CBE3B-48E5-42D2-877D-822278C06833}" dt="2021-12-23T13:17:48.784" v="15052" actId="20577"/>
          <ac:spMkLst>
            <pc:docMk/>
            <pc:sldMk cId="2873239560" sldId="295"/>
            <ac:spMk id="5" creationId="{0043BE61-E304-41CD-B1F6-4F67C9428607}"/>
          </ac:spMkLst>
        </pc:spChg>
        <pc:spChg chg="del">
          <ac:chgData name="noh taehyun" userId="26ea3cd8016ad7de" providerId="LiveId" clId="{505CBE3B-48E5-42D2-877D-822278C06833}" dt="2021-12-23T13:17:42.571" v="15046" actId="478"/>
          <ac:spMkLst>
            <pc:docMk/>
            <pc:sldMk cId="2873239560" sldId="295"/>
            <ac:spMk id="6" creationId="{4F232869-2B5B-4764-AF30-D9964F252200}"/>
          </ac:spMkLst>
        </pc:spChg>
        <pc:picChg chg="mod">
          <ac:chgData name="noh taehyun" userId="26ea3cd8016ad7de" providerId="LiveId" clId="{505CBE3B-48E5-42D2-877D-822278C06833}" dt="2021-12-23T13:17:55.972" v="15055" actId="1076"/>
          <ac:picMkLst>
            <pc:docMk/>
            <pc:sldMk cId="2873239560" sldId="295"/>
            <ac:picMk id="7" creationId="{E08C080A-62AC-4DA3-B22F-D57FB586B928}"/>
          </ac:picMkLst>
        </pc:picChg>
      </pc:sldChg>
      <pc:sldChg chg="addSp delSp modSp add mod">
        <pc:chgData name="noh taehyun" userId="26ea3cd8016ad7de" providerId="LiveId" clId="{505CBE3B-48E5-42D2-877D-822278C06833}" dt="2021-12-23T13:19:31.313" v="15062" actId="1076"/>
        <pc:sldMkLst>
          <pc:docMk/>
          <pc:sldMk cId="597369585" sldId="296"/>
        </pc:sldMkLst>
        <pc:spChg chg="mod">
          <ac:chgData name="noh taehyun" userId="26ea3cd8016ad7de" providerId="LiveId" clId="{505CBE3B-48E5-42D2-877D-822278C06833}" dt="2021-12-23T13:19:24.595" v="15059" actId="1076"/>
          <ac:spMkLst>
            <pc:docMk/>
            <pc:sldMk cId="597369585" sldId="296"/>
            <ac:spMk id="5" creationId="{0043BE61-E304-41CD-B1F6-4F67C9428607}"/>
          </ac:spMkLst>
        </pc:spChg>
        <pc:picChg chg="add mod">
          <ac:chgData name="noh taehyun" userId="26ea3cd8016ad7de" providerId="LiveId" clId="{505CBE3B-48E5-42D2-877D-822278C06833}" dt="2021-12-23T13:19:31.313" v="15062" actId="1076"/>
          <ac:picMkLst>
            <pc:docMk/>
            <pc:sldMk cId="597369585" sldId="296"/>
            <ac:picMk id="3" creationId="{83122D1E-D880-4690-94DC-0A30AB41A8C3}"/>
          </ac:picMkLst>
        </pc:picChg>
        <pc:picChg chg="del">
          <ac:chgData name="noh taehyun" userId="26ea3cd8016ad7de" providerId="LiveId" clId="{505CBE3B-48E5-42D2-877D-822278C06833}" dt="2021-12-23T13:19:19.679" v="15057" actId="478"/>
          <ac:picMkLst>
            <pc:docMk/>
            <pc:sldMk cId="597369585" sldId="296"/>
            <ac:picMk id="7" creationId="{E08C080A-62AC-4DA3-B22F-D57FB586B928}"/>
          </ac:picMkLst>
        </pc:picChg>
      </pc:sldChg>
      <pc:sldChg chg="addSp delSp modSp add mod">
        <pc:chgData name="noh taehyun" userId="26ea3cd8016ad7de" providerId="LiveId" clId="{505CBE3B-48E5-42D2-877D-822278C06833}" dt="2021-12-23T13:21:32.121" v="15070" actId="1076"/>
        <pc:sldMkLst>
          <pc:docMk/>
          <pc:sldMk cId="4104898096" sldId="297"/>
        </pc:sldMkLst>
        <pc:spChg chg="del">
          <ac:chgData name="noh taehyun" userId="26ea3cd8016ad7de" providerId="LiveId" clId="{505CBE3B-48E5-42D2-877D-822278C06833}" dt="2021-12-23T13:21:18.053" v="15067" actId="478"/>
          <ac:spMkLst>
            <pc:docMk/>
            <pc:sldMk cId="4104898096" sldId="297"/>
            <ac:spMk id="5" creationId="{0043BE61-E304-41CD-B1F6-4F67C9428607}"/>
          </ac:spMkLst>
        </pc:spChg>
        <pc:picChg chg="del">
          <ac:chgData name="noh taehyun" userId="26ea3cd8016ad7de" providerId="LiveId" clId="{505CBE3B-48E5-42D2-877D-822278C06833}" dt="2021-12-23T13:20:44.033" v="15064" actId="478"/>
          <ac:picMkLst>
            <pc:docMk/>
            <pc:sldMk cId="4104898096" sldId="297"/>
            <ac:picMk id="3" creationId="{83122D1E-D880-4690-94DC-0A30AB41A8C3}"/>
          </ac:picMkLst>
        </pc:picChg>
        <pc:picChg chg="add mod">
          <ac:chgData name="noh taehyun" userId="26ea3cd8016ad7de" providerId="LiveId" clId="{505CBE3B-48E5-42D2-877D-822278C06833}" dt="2021-12-23T13:21:32.121" v="15070" actId="1076"/>
          <ac:picMkLst>
            <pc:docMk/>
            <pc:sldMk cId="4104898096" sldId="297"/>
            <ac:picMk id="6" creationId="{5345CFE9-66EE-4E88-8B65-DE3A795B3A67}"/>
          </ac:picMkLst>
        </pc:picChg>
      </pc:sldChg>
      <pc:sldChg chg="addSp delSp modSp add mod">
        <pc:chgData name="noh taehyun" userId="26ea3cd8016ad7de" providerId="LiveId" clId="{505CBE3B-48E5-42D2-877D-822278C06833}" dt="2021-12-23T13:22:54.129" v="15079" actId="1076"/>
        <pc:sldMkLst>
          <pc:docMk/>
          <pc:sldMk cId="2681272835" sldId="298"/>
        </pc:sldMkLst>
        <pc:picChg chg="add mod">
          <ac:chgData name="noh taehyun" userId="26ea3cd8016ad7de" providerId="LiveId" clId="{505CBE3B-48E5-42D2-877D-822278C06833}" dt="2021-12-23T13:22:54.129" v="15079" actId="1076"/>
          <ac:picMkLst>
            <pc:docMk/>
            <pc:sldMk cId="2681272835" sldId="298"/>
            <ac:picMk id="3" creationId="{84B1C275-C869-4AA5-91CC-C3AFBBB8C168}"/>
          </ac:picMkLst>
        </pc:picChg>
        <pc:picChg chg="del">
          <ac:chgData name="noh taehyun" userId="26ea3cd8016ad7de" providerId="LiveId" clId="{505CBE3B-48E5-42D2-877D-822278C06833}" dt="2021-12-23T13:22:38.153" v="15072" actId="478"/>
          <ac:picMkLst>
            <pc:docMk/>
            <pc:sldMk cId="2681272835" sldId="298"/>
            <ac:picMk id="6" creationId="{5345CFE9-66EE-4E88-8B65-DE3A795B3A67}"/>
          </ac:picMkLst>
        </pc:picChg>
      </pc:sldChg>
      <pc:sldChg chg="addSp modSp add mod ord">
        <pc:chgData name="noh taehyun" userId="26ea3cd8016ad7de" providerId="LiveId" clId="{505CBE3B-48E5-42D2-877D-822278C06833}" dt="2021-12-29T13:41:36.706" v="16051" actId="20577"/>
        <pc:sldMkLst>
          <pc:docMk/>
          <pc:sldMk cId="975912891" sldId="299"/>
        </pc:sldMkLst>
        <pc:spChg chg="mod">
          <ac:chgData name="noh taehyun" userId="26ea3cd8016ad7de" providerId="LiveId" clId="{505CBE3B-48E5-42D2-877D-822278C06833}" dt="2021-12-23T13:24:26.688" v="15116"/>
          <ac:spMkLst>
            <pc:docMk/>
            <pc:sldMk cId="975912891" sldId="299"/>
            <ac:spMk id="5" creationId="{0043BE61-E304-41CD-B1F6-4F67C9428607}"/>
          </ac:spMkLst>
        </pc:spChg>
        <pc:spChg chg="mod">
          <ac:chgData name="noh taehyun" userId="26ea3cd8016ad7de" providerId="LiveId" clId="{505CBE3B-48E5-42D2-877D-822278C06833}" dt="2021-12-29T13:41:36.706" v="16051" actId="20577"/>
          <ac:spMkLst>
            <pc:docMk/>
            <pc:sldMk cId="975912891" sldId="299"/>
            <ac:spMk id="6" creationId="{4F232869-2B5B-4764-AF30-D9964F252200}"/>
          </ac:spMkLst>
        </pc:spChg>
        <pc:picChg chg="add mod">
          <ac:chgData name="noh taehyun" userId="26ea3cd8016ad7de" providerId="LiveId" clId="{505CBE3B-48E5-42D2-877D-822278C06833}" dt="2021-12-23T13:26:30.314" v="15690" actId="1076"/>
          <ac:picMkLst>
            <pc:docMk/>
            <pc:sldMk cId="975912891" sldId="299"/>
            <ac:picMk id="3" creationId="{D3A34C5A-0018-407F-8784-A56A257F4C52}"/>
          </ac:picMkLst>
        </pc:picChg>
      </pc:sldChg>
      <pc:sldChg chg="addSp delSp modSp add mod">
        <pc:chgData name="noh taehyun" userId="26ea3cd8016ad7de" providerId="LiveId" clId="{505CBE3B-48E5-42D2-877D-822278C06833}" dt="2021-12-23T13:27:26.696" v="15748" actId="1076"/>
        <pc:sldMkLst>
          <pc:docMk/>
          <pc:sldMk cId="1120416974" sldId="300"/>
        </pc:sldMkLst>
        <pc:spChg chg="mod">
          <ac:chgData name="noh taehyun" userId="26ea3cd8016ad7de" providerId="LiveId" clId="{505CBE3B-48E5-42D2-877D-822278C06833}" dt="2021-12-23T13:26:50.635" v="15739" actId="20577"/>
          <ac:spMkLst>
            <pc:docMk/>
            <pc:sldMk cId="1120416974" sldId="300"/>
            <ac:spMk id="6" creationId="{4F232869-2B5B-4764-AF30-D9964F252200}"/>
          </ac:spMkLst>
        </pc:spChg>
        <pc:picChg chg="del">
          <ac:chgData name="noh taehyun" userId="26ea3cd8016ad7de" providerId="LiveId" clId="{505CBE3B-48E5-42D2-877D-822278C06833}" dt="2021-12-23T13:27:09.461" v="15744" actId="478"/>
          <ac:picMkLst>
            <pc:docMk/>
            <pc:sldMk cId="1120416974" sldId="300"/>
            <ac:picMk id="3" creationId="{D3A34C5A-0018-407F-8784-A56A257F4C52}"/>
          </ac:picMkLst>
        </pc:picChg>
        <pc:picChg chg="add mod">
          <ac:chgData name="noh taehyun" userId="26ea3cd8016ad7de" providerId="LiveId" clId="{505CBE3B-48E5-42D2-877D-822278C06833}" dt="2021-12-23T13:27:07.880" v="15743" actId="1076"/>
          <ac:picMkLst>
            <pc:docMk/>
            <pc:sldMk cId="1120416974" sldId="300"/>
            <ac:picMk id="7" creationId="{D57315E6-D0BF-4FCA-B768-DE356B282CBC}"/>
          </ac:picMkLst>
        </pc:picChg>
        <pc:picChg chg="add mod">
          <ac:chgData name="noh taehyun" userId="26ea3cd8016ad7de" providerId="LiveId" clId="{505CBE3B-48E5-42D2-877D-822278C06833}" dt="2021-12-23T13:27:26.696" v="15748" actId="1076"/>
          <ac:picMkLst>
            <pc:docMk/>
            <pc:sldMk cId="1120416974" sldId="300"/>
            <ac:picMk id="9" creationId="{25801E7F-23E5-4327-9A19-4A9A3A631B33}"/>
          </ac:picMkLst>
        </pc:picChg>
      </pc:sldChg>
      <pc:sldChg chg="addSp delSp modSp add mod">
        <pc:chgData name="noh taehyun" userId="26ea3cd8016ad7de" providerId="LiveId" clId="{505CBE3B-48E5-42D2-877D-822278C06833}" dt="2021-12-29T13:01:54.989" v="15792" actId="1076"/>
        <pc:sldMkLst>
          <pc:docMk/>
          <pc:sldMk cId="1868978675" sldId="301"/>
        </pc:sldMkLst>
        <pc:spChg chg="mod">
          <ac:chgData name="noh taehyun" userId="26ea3cd8016ad7de" providerId="LiveId" clId="{505CBE3B-48E5-42D2-877D-822278C06833}" dt="2021-12-29T12:21:44.107" v="15786" actId="20577"/>
          <ac:spMkLst>
            <pc:docMk/>
            <pc:sldMk cId="1868978675" sldId="301"/>
            <ac:spMk id="6" creationId="{4F232869-2B5B-4764-AF30-D9964F252200}"/>
          </ac:spMkLst>
        </pc:spChg>
        <pc:picChg chg="add mod">
          <ac:chgData name="noh taehyun" userId="26ea3cd8016ad7de" providerId="LiveId" clId="{505CBE3B-48E5-42D2-877D-822278C06833}" dt="2021-12-29T13:01:54.989" v="15792" actId="1076"/>
          <ac:picMkLst>
            <pc:docMk/>
            <pc:sldMk cId="1868978675" sldId="301"/>
            <ac:picMk id="3" creationId="{887CCD49-C03C-4D11-9FB8-89D53A2DD824}"/>
          </ac:picMkLst>
        </pc:picChg>
        <pc:picChg chg="del">
          <ac:chgData name="noh taehyun" userId="26ea3cd8016ad7de" providerId="LiveId" clId="{505CBE3B-48E5-42D2-877D-822278C06833}" dt="2021-12-29T12:21:24.472" v="15751" actId="478"/>
          <ac:picMkLst>
            <pc:docMk/>
            <pc:sldMk cId="1868978675" sldId="301"/>
            <ac:picMk id="7" creationId="{D57315E6-D0BF-4FCA-B768-DE356B282CBC}"/>
          </ac:picMkLst>
        </pc:picChg>
        <pc:picChg chg="del">
          <ac:chgData name="noh taehyun" userId="26ea3cd8016ad7de" providerId="LiveId" clId="{505CBE3B-48E5-42D2-877D-822278C06833}" dt="2021-12-29T12:21:26.956" v="15752" actId="478"/>
          <ac:picMkLst>
            <pc:docMk/>
            <pc:sldMk cId="1868978675" sldId="301"/>
            <ac:picMk id="9" creationId="{25801E7F-23E5-4327-9A19-4A9A3A631B33}"/>
          </ac:picMkLst>
        </pc:picChg>
      </pc:sldChg>
      <pc:sldChg chg="addSp delSp modSp add mod">
        <pc:chgData name="noh taehyun" userId="26ea3cd8016ad7de" providerId="LiveId" clId="{505CBE3B-48E5-42D2-877D-822278C06833}" dt="2021-12-29T13:02:44.094" v="15797" actId="1076"/>
        <pc:sldMkLst>
          <pc:docMk/>
          <pc:sldMk cId="743226973" sldId="302"/>
        </pc:sldMkLst>
        <pc:spChg chg="add mod">
          <ac:chgData name="noh taehyun" userId="26ea3cd8016ad7de" providerId="LiveId" clId="{505CBE3B-48E5-42D2-877D-822278C06833}" dt="2021-12-29T13:02:44.094" v="15797" actId="1076"/>
          <ac:spMkLst>
            <pc:docMk/>
            <pc:sldMk cId="743226973" sldId="302"/>
            <ac:spMk id="7" creationId="{92581978-AAE7-4DDE-BA89-3D1A9FC43F80}"/>
          </ac:spMkLst>
        </pc:spChg>
        <pc:picChg chg="del">
          <ac:chgData name="noh taehyun" userId="26ea3cd8016ad7de" providerId="LiveId" clId="{505CBE3B-48E5-42D2-877D-822278C06833}" dt="2021-12-29T13:02:00.159" v="15794" actId="478"/>
          <ac:picMkLst>
            <pc:docMk/>
            <pc:sldMk cId="743226973" sldId="302"/>
            <ac:picMk id="3" creationId="{887CCD49-C03C-4D11-9FB8-89D53A2DD824}"/>
          </ac:picMkLst>
        </pc:picChg>
      </pc:sldChg>
      <pc:sldChg chg="addSp delSp modSp add mod">
        <pc:chgData name="noh taehyun" userId="26ea3cd8016ad7de" providerId="LiveId" clId="{505CBE3B-48E5-42D2-877D-822278C06833}" dt="2021-12-29T13:03:27.357" v="15805" actId="1076"/>
        <pc:sldMkLst>
          <pc:docMk/>
          <pc:sldMk cId="1761657969" sldId="303"/>
        </pc:sldMkLst>
        <pc:spChg chg="del">
          <ac:chgData name="noh taehyun" userId="26ea3cd8016ad7de" providerId="LiveId" clId="{505CBE3B-48E5-42D2-877D-822278C06833}" dt="2021-12-29T13:02:55.399" v="15799" actId="478"/>
          <ac:spMkLst>
            <pc:docMk/>
            <pc:sldMk cId="1761657969" sldId="303"/>
            <ac:spMk id="7" creationId="{92581978-AAE7-4DDE-BA89-3D1A9FC43F80}"/>
          </ac:spMkLst>
        </pc:spChg>
        <pc:spChg chg="add mod">
          <ac:chgData name="noh taehyun" userId="26ea3cd8016ad7de" providerId="LiveId" clId="{505CBE3B-48E5-42D2-877D-822278C06833}" dt="2021-12-29T13:03:27.357" v="15805" actId="1076"/>
          <ac:spMkLst>
            <pc:docMk/>
            <pc:sldMk cId="1761657969" sldId="303"/>
            <ac:spMk id="8" creationId="{2F5E4171-7EBB-4F97-BB4F-5760E1B3B50D}"/>
          </ac:spMkLst>
        </pc:spChg>
      </pc:sldChg>
      <pc:sldChg chg="addSp delSp modSp add mod">
        <pc:chgData name="noh taehyun" userId="26ea3cd8016ad7de" providerId="LiveId" clId="{505CBE3B-48E5-42D2-877D-822278C06833}" dt="2021-12-29T13:04:05.077" v="15811" actId="1076"/>
        <pc:sldMkLst>
          <pc:docMk/>
          <pc:sldMk cId="2027944484" sldId="304"/>
        </pc:sldMkLst>
        <pc:spChg chg="add mod">
          <ac:chgData name="noh taehyun" userId="26ea3cd8016ad7de" providerId="LiveId" clId="{505CBE3B-48E5-42D2-877D-822278C06833}" dt="2021-12-29T13:04:05.077" v="15811" actId="1076"/>
          <ac:spMkLst>
            <pc:docMk/>
            <pc:sldMk cId="2027944484" sldId="304"/>
            <ac:spMk id="7" creationId="{697E042E-3E7A-4684-A682-A25FEE794DC9}"/>
          </ac:spMkLst>
        </pc:spChg>
        <pc:spChg chg="del">
          <ac:chgData name="noh taehyun" userId="26ea3cd8016ad7de" providerId="LiveId" clId="{505CBE3B-48E5-42D2-877D-822278C06833}" dt="2021-12-29T13:03:37.387" v="15807" actId="478"/>
          <ac:spMkLst>
            <pc:docMk/>
            <pc:sldMk cId="2027944484" sldId="304"/>
            <ac:spMk id="8" creationId="{2F5E4171-7EBB-4F97-BB4F-5760E1B3B50D}"/>
          </ac:spMkLst>
        </pc:spChg>
      </pc:sldChg>
      <pc:sldChg chg="addSp delSp modSp add mod">
        <pc:chgData name="noh taehyun" userId="26ea3cd8016ad7de" providerId="LiveId" clId="{505CBE3B-48E5-42D2-877D-822278C06833}" dt="2021-12-29T13:06:47.188" v="15872" actId="1076"/>
        <pc:sldMkLst>
          <pc:docMk/>
          <pc:sldMk cId="1167283628" sldId="305"/>
        </pc:sldMkLst>
        <pc:spChg chg="mod">
          <ac:chgData name="noh taehyun" userId="26ea3cd8016ad7de" providerId="LiveId" clId="{505CBE3B-48E5-42D2-877D-822278C06833}" dt="2021-12-29T13:06:02.696" v="15834" actId="20577"/>
          <ac:spMkLst>
            <pc:docMk/>
            <pc:sldMk cId="1167283628" sldId="305"/>
            <ac:spMk id="4" creationId="{0ADD3736-29C5-49A6-8C10-696896947644}"/>
          </ac:spMkLst>
        </pc:spChg>
        <pc:spChg chg="mod">
          <ac:chgData name="noh taehyun" userId="26ea3cd8016ad7de" providerId="LiveId" clId="{505CBE3B-48E5-42D2-877D-822278C06833}" dt="2021-12-29T13:06:23.325" v="15866"/>
          <ac:spMkLst>
            <pc:docMk/>
            <pc:sldMk cId="1167283628" sldId="305"/>
            <ac:spMk id="5" creationId="{0043BE61-E304-41CD-B1F6-4F67C9428607}"/>
          </ac:spMkLst>
        </pc:spChg>
        <pc:spChg chg="del">
          <ac:chgData name="noh taehyun" userId="26ea3cd8016ad7de" providerId="LiveId" clId="{505CBE3B-48E5-42D2-877D-822278C06833}" dt="2021-12-29T13:06:30.099" v="15868" actId="478"/>
          <ac:spMkLst>
            <pc:docMk/>
            <pc:sldMk cId="1167283628" sldId="305"/>
            <ac:spMk id="6" creationId="{4F232869-2B5B-4764-AF30-D9964F252200}"/>
          </ac:spMkLst>
        </pc:spChg>
        <pc:spChg chg="del">
          <ac:chgData name="noh taehyun" userId="26ea3cd8016ad7de" providerId="LiveId" clId="{505CBE3B-48E5-42D2-877D-822278C06833}" dt="2021-12-29T13:06:26.791" v="15867" actId="478"/>
          <ac:spMkLst>
            <pc:docMk/>
            <pc:sldMk cId="1167283628" sldId="305"/>
            <ac:spMk id="7" creationId="{697E042E-3E7A-4684-A682-A25FEE794DC9}"/>
          </ac:spMkLst>
        </pc:spChg>
        <pc:picChg chg="add mod">
          <ac:chgData name="noh taehyun" userId="26ea3cd8016ad7de" providerId="LiveId" clId="{505CBE3B-48E5-42D2-877D-822278C06833}" dt="2021-12-29T13:06:47.188" v="15872" actId="1076"/>
          <ac:picMkLst>
            <pc:docMk/>
            <pc:sldMk cId="1167283628" sldId="305"/>
            <ac:picMk id="3" creationId="{825CD6C3-7564-4707-A042-DF4B39968FCA}"/>
          </ac:picMkLst>
        </pc:picChg>
      </pc:sldChg>
      <pc:sldChg chg="addSp delSp modSp add mod">
        <pc:chgData name="noh taehyun" userId="26ea3cd8016ad7de" providerId="LiveId" clId="{505CBE3B-48E5-42D2-877D-822278C06833}" dt="2022-01-05T12:30:06.953" v="16422" actId="14100"/>
        <pc:sldMkLst>
          <pc:docMk/>
          <pc:sldMk cId="3870117308" sldId="306"/>
        </pc:sldMkLst>
        <pc:spChg chg="add mod">
          <ac:chgData name="noh taehyun" userId="26ea3cd8016ad7de" providerId="LiveId" clId="{505CBE3B-48E5-42D2-877D-822278C06833}" dt="2021-12-29T13:08:40.613" v="15931"/>
          <ac:spMkLst>
            <pc:docMk/>
            <pc:sldMk cId="3870117308" sldId="306"/>
            <ac:spMk id="12" creationId="{7BBF2000-ED66-483A-B269-FC39926C9095}"/>
          </ac:spMkLst>
        </pc:spChg>
        <pc:spChg chg="add mod ord">
          <ac:chgData name="noh taehyun" userId="26ea3cd8016ad7de" providerId="LiveId" clId="{505CBE3B-48E5-42D2-877D-822278C06833}" dt="2021-12-29T13:56:54.313" v="16052" actId="1076"/>
          <ac:spMkLst>
            <pc:docMk/>
            <pc:sldMk cId="3870117308" sldId="306"/>
            <ac:spMk id="15" creationId="{EF1ACFA6-35C9-497A-95CF-078089A19C43}"/>
          </ac:spMkLst>
        </pc:spChg>
        <pc:spChg chg="add mod">
          <ac:chgData name="noh taehyun" userId="26ea3cd8016ad7de" providerId="LiveId" clId="{505CBE3B-48E5-42D2-877D-822278C06833}" dt="2021-12-29T13:12:51.645" v="16029" actId="1076"/>
          <ac:spMkLst>
            <pc:docMk/>
            <pc:sldMk cId="3870117308" sldId="306"/>
            <ac:spMk id="16" creationId="{0BEFE3FC-22C7-40B8-BC15-11A2E1669A60}"/>
          </ac:spMkLst>
        </pc:spChg>
        <pc:spChg chg="add mod">
          <ac:chgData name="noh taehyun" userId="26ea3cd8016ad7de" providerId="LiveId" clId="{505CBE3B-48E5-42D2-877D-822278C06833}" dt="2021-12-29T13:10:00.410" v="16022" actId="1038"/>
          <ac:spMkLst>
            <pc:docMk/>
            <pc:sldMk cId="3870117308" sldId="306"/>
            <ac:spMk id="17" creationId="{703E27AE-C9E5-47D4-98BB-7021A5C5DEDA}"/>
          </ac:spMkLst>
        </pc:spChg>
        <pc:spChg chg="add mod">
          <ac:chgData name="noh taehyun" userId="26ea3cd8016ad7de" providerId="LiveId" clId="{505CBE3B-48E5-42D2-877D-822278C06833}" dt="2022-01-05T12:29:26.449" v="16295" actId="1076"/>
          <ac:spMkLst>
            <pc:docMk/>
            <pc:sldMk cId="3870117308" sldId="306"/>
            <ac:spMk id="20" creationId="{EAD8C8B0-6A18-4CC3-9190-CD3ED07EC8C6}"/>
          </ac:spMkLst>
        </pc:spChg>
        <pc:spChg chg="add mod">
          <ac:chgData name="noh taehyun" userId="26ea3cd8016ad7de" providerId="LiveId" clId="{505CBE3B-48E5-42D2-877D-822278C06833}" dt="2021-12-29T13:10:30.446" v="16026" actId="1076"/>
          <ac:spMkLst>
            <pc:docMk/>
            <pc:sldMk cId="3870117308" sldId="306"/>
            <ac:spMk id="22" creationId="{16550306-99F9-4256-95CB-EE4E036ACB8B}"/>
          </ac:spMkLst>
        </pc:spChg>
        <pc:spChg chg="add mod">
          <ac:chgData name="noh taehyun" userId="26ea3cd8016ad7de" providerId="LiveId" clId="{505CBE3B-48E5-42D2-877D-822278C06833}" dt="2022-01-05T12:29:37.105" v="16299" actId="20577"/>
          <ac:spMkLst>
            <pc:docMk/>
            <pc:sldMk cId="3870117308" sldId="306"/>
            <ac:spMk id="23" creationId="{7B559F3B-A9F4-429E-BC72-1F03B35698E3}"/>
          </ac:spMkLst>
        </pc:spChg>
        <pc:spChg chg="add mod">
          <ac:chgData name="noh taehyun" userId="26ea3cd8016ad7de" providerId="LiveId" clId="{505CBE3B-48E5-42D2-877D-822278C06833}" dt="2022-01-05T12:29:49.939" v="16420" actId="1038"/>
          <ac:spMkLst>
            <pc:docMk/>
            <pc:sldMk cId="3870117308" sldId="306"/>
            <ac:spMk id="24" creationId="{CDF4C73B-197E-4168-A28D-7CCF757C8F84}"/>
          </ac:spMkLst>
        </pc:spChg>
        <pc:spChg chg="add mod">
          <ac:chgData name="noh taehyun" userId="26ea3cd8016ad7de" providerId="LiveId" clId="{505CBE3B-48E5-42D2-877D-822278C06833}" dt="2022-01-05T12:29:49.939" v="16420" actId="1038"/>
          <ac:spMkLst>
            <pc:docMk/>
            <pc:sldMk cId="3870117308" sldId="306"/>
            <ac:spMk id="25" creationId="{BE3603D4-B6FA-495A-817C-5EC9CB48815B}"/>
          </ac:spMkLst>
        </pc:spChg>
        <pc:picChg chg="del">
          <ac:chgData name="noh taehyun" userId="26ea3cd8016ad7de" providerId="LiveId" clId="{505CBE3B-48E5-42D2-877D-822278C06833}" dt="2021-12-29T13:06:53.654" v="15874" actId="478"/>
          <ac:picMkLst>
            <pc:docMk/>
            <pc:sldMk cId="3870117308" sldId="306"/>
            <ac:picMk id="3" creationId="{825CD6C3-7564-4707-A042-DF4B39968FCA}"/>
          </ac:picMkLst>
        </pc:picChg>
        <pc:cxnChg chg="add del">
          <ac:chgData name="noh taehyun" userId="26ea3cd8016ad7de" providerId="LiveId" clId="{505CBE3B-48E5-42D2-877D-822278C06833}" dt="2021-12-29T13:07:39.856" v="15876" actId="11529"/>
          <ac:cxnSpMkLst>
            <pc:docMk/>
            <pc:sldMk cId="3870117308" sldId="306"/>
            <ac:cxnSpMk id="6" creationId="{FFA0F456-E5A1-4906-80A6-79431CCDEB0F}"/>
          </ac:cxnSpMkLst>
        </pc:cxnChg>
        <pc:cxnChg chg="add mod">
          <ac:chgData name="noh taehyun" userId="26ea3cd8016ad7de" providerId="LiveId" clId="{505CBE3B-48E5-42D2-877D-822278C06833}" dt="2021-12-29T13:08:18.478" v="15905" actId="1036"/>
          <ac:cxnSpMkLst>
            <pc:docMk/>
            <pc:sldMk cId="3870117308" sldId="306"/>
            <ac:cxnSpMk id="8" creationId="{D633384C-8FF4-4C33-A246-D44CC2BF6F1A}"/>
          </ac:cxnSpMkLst>
        </pc:cxnChg>
        <pc:cxnChg chg="add mod">
          <ac:chgData name="noh taehyun" userId="26ea3cd8016ad7de" providerId="LiveId" clId="{505CBE3B-48E5-42D2-877D-822278C06833}" dt="2021-12-29T13:08:18.478" v="15905" actId="1036"/>
          <ac:cxnSpMkLst>
            <pc:docMk/>
            <pc:sldMk cId="3870117308" sldId="306"/>
            <ac:cxnSpMk id="10" creationId="{475225E0-EDCF-48BA-9FCD-99D81BFDA4CC}"/>
          </ac:cxnSpMkLst>
        </pc:cxnChg>
        <pc:cxnChg chg="add mod">
          <ac:chgData name="noh taehyun" userId="26ea3cd8016ad7de" providerId="LiveId" clId="{505CBE3B-48E5-42D2-877D-822278C06833}" dt="2022-01-05T12:30:06.953" v="16422" actId="14100"/>
          <ac:cxnSpMkLst>
            <pc:docMk/>
            <pc:sldMk cId="3870117308" sldId="306"/>
            <ac:cxnSpMk id="14" creationId="{325F0292-3A7F-4148-9E80-D9403F971DC0}"/>
          </ac:cxnSpMkLst>
        </pc:cxnChg>
        <pc:cxnChg chg="add mod">
          <ac:chgData name="noh taehyun" userId="26ea3cd8016ad7de" providerId="LiveId" clId="{505CBE3B-48E5-42D2-877D-822278C06833}" dt="2021-12-29T13:10:00.410" v="16022" actId="1038"/>
          <ac:cxnSpMkLst>
            <pc:docMk/>
            <pc:sldMk cId="3870117308" sldId="306"/>
            <ac:cxnSpMk id="18" creationId="{0FAA8DEA-3CA2-4B45-98F0-53DF49B13D55}"/>
          </ac:cxnSpMkLst>
        </pc:cxnChg>
        <pc:cxnChg chg="add mod">
          <ac:chgData name="noh taehyun" userId="26ea3cd8016ad7de" providerId="LiveId" clId="{505CBE3B-48E5-42D2-877D-822278C06833}" dt="2021-12-29T13:10:00.410" v="16022" actId="1038"/>
          <ac:cxnSpMkLst>
            <pc:docMk/>
            <pc:sldMk cId="3870117308" sldId="306"/>
            <ac:cxnSpMk id="19" creationId="{D832F655-05BF-486B-A41D-F85289751C8E}"/>
          </ac:cxnSpMkLst>
        </pc:cxnChg>
        <pc:cxnChg chg="add mod">
          <ac:chgData name="noh taehyun" userId="26ea3cd8016ad7de" providerId="LiveId" clId="{505CBE3B-48E5-42D2-877D-822278C06833}" dt="2021-12-29T13:10:15.885" v="16024" actId="13822"/>
          <ac:cxnSpMkLst>
            <pc:docMk/>
            <pc:sldMk cId="3870117308" sldId="306"/>
            <ac:cxnSpMk id="21" creationId="{F88AE309-C904-4A99-89B7-F70C3094B6A0}"/>
          </ac:cxnSpMkLst>
        </pc:cxnChg>
      </pc:sldChg>
      <pc:sldChg chg="addSp delSp modSp add mod">
        <pc:chgData name="noh taehyun" userId="26ea3cd8016ad7de" providerId="LiveId" clId="{505CBE3B-48E5-42D2-877D-822278C06833}" dt="2021-12-30T13:55:08.597" v="16280" actId="6549"/>
        <pc:sldMkLst>
          <pc:docMk/>
          <pc:sldMk cId="3779155397" sldId="307"/>
        </pc:sldMkLst>
        <pc:spChg chg="del">
          <ac:chgData name="noh taehyun" userId="26ea3cd8016ad7de" providerId="LiveId" clId="{505CBE3B-48E5-42D2-877D-822278C06833}" dt="2021-12-29T13:10:56.138" v="16028" actId="478"/>
          <ac:spMkLst>
            <pc:docMk/>
            <pc:sldMk cId="3779155397" sldId="307"/>
            <ac:spMk id="12" creationId="{7BBF2000-ED66-483A-B269-FC39926C9095}"/>
          </ac:spMkLst>
        </pc:spChg>
        <pc:spChg chg="del">
          <ac:chgData name="noh taehyun" userId="26ea3cd8016ad7de" providerId="LiveId" clId="{505CBE3B-48E5-42D2-877D-822278C06833}" dt="2021-12-29T13:10:56.138" v="16028" actId="478"/>
          <ac:spMkLst>
            <pc:docMk/>
            <pc:sldMk cId="3779155397" sldId="307"/>
            <ac:spMk id="15" creationId="{EF1ACFA6-35C9-497A-95CF-078089A19C43}"/>
          </ac:spMkLst>
        </pc:spChg>
        <pc:spChg chg="del">
          <ac:chgData name="noh taehyun" userId="26ea3cd8016ad7de" providerId="LiveId" clId="{505CBE3B-48E5-42D2-877D-822278C06833}" dt="2021-12-29T13:10:56.138" v="16028" actId="478"/>
          <ac:spMkLst>
            <pc:docMk/>
            <pc:sldMk cId="3779155397" sldId="307"/>
            <ac:spMk id="16" creationId="{0BEFE3FC-22C7-40B8-BC15-11A2E1669A60}"/>
          </ac:spMkLst>
        </pc:spChg>
        <pc:spChg chg="del">
          <ac:chgData name="noh taehyun" userId="26ea3cd8016ad7de" providerId="LiveId" clId="{505CBE3B-48E5-42D2-877D-822278C06833}" dt="2021-12-29T13:10:56.138" v="16028" actId="478"/>
          <ac:spMkLst>
            <pc:docMk/>
            <pc:sldMk cId="3779155397" sldId="307"/>
            <ac:spMk id="17" creationId="{703E27AE-C9E5-47D4-98BB-7021A5C5DEDA}"/>
          </ac:spMkLst>
        </pc:spChg>
        <pc:spChg chg="add del mod">
          <ac:chgData name="noh taehyun" userId="26ea3cd8016ad7de" providerId="LiveId" clId="{505CBE3B-48E5-42D2-877D-822278C06833}" dt="2021-12-30T13:32:29.107" v="16228" actId="478"/>
          <ac:spMkLst>
            <pc:docMk/>
            <pc:sldMk cId="3779155397" sldId="307"/>
            <ac:spMk id="20" creationId="{299C7817-A198-49C9-89CC-4145ECFF6E13}"/>
          </ac:spMkLst>
        </pc:spChg>
        <pc:spChg chg="del">
          <ac:chgData name="noh taehyun" userId="26ea3cd8016ad7de" providerId="LiveId" clId="{505CBE3B-48E5-42D2-877D-822278C06833}" dt="2021-12-29T13:10:56.138" v="16028" actId="478"/>
          <ac:spMkLst>
            <pc:docMk/>
            <pc:sldMk cId="3779155397" sldId="307"/>
            <ac:spMk id="22" creationId="{16550306-99F9-4256-95CB-EE4E036ACB8B}"/>
          </ac:spMkLst>
        </pc:spChg>
        <pc:spChg chg="add mod">
          <ac:chgData name="noh taehyun" userId="26ea3cd8016ad7de" providerId="LiveId" clId="{505CBE3B-48E5-42D2-877D-822278C06833}" dt="2021-12-30T13:55:08.597" v="16280" actId="6549"/>
          <ac:spMkLst>
            <pc:docMk/>
            <pc:sldMk cId="3779155397" sldId="307"/>
            <ac:spMk id="23" creationId="{93CD3957-FF22-4876-B9AA-D48D3E7D7522}"/>
          </ac:spMkLst>
        </pc:spChg>
        <pc:cxnChg chg="del">
          <ac:chgData name="noh taehyun" userId="26ea3cd8016ad7de" providerId="LiveId" clId="{505CBE3B-48E5-42D2-877D-822278C06833}" dt="2021-12-29T13:10:56.138" v="16028" actId="478"/>
          <ac:cxnSpMkLst>
            <pc:docMk/>
            <pc:sldMk cId="3779155397" sldId="307"/>
            <ac:cxnSpMk id="8" creationId="{D633384C-8FF4-4C33-A246-D44CC2BF6F1A}"/>
          </ac:cxnSpMkLst>
        </pc:cxnChg>
        <pc:cxnChg chg="del">
          <ac:chgData name="noh taehyun" userId="26ea3cd8016ad7de" providerId="LiveId" clId="{505CBE3B-48E5-42D2-877D-822278C06833}" dt="2021-12-29T13:10:56.138" v="16028" actId="478"/>
          <ac:cxnSpMkLst>
            <pc:docMk/>
            <pc:sldMk cId="3779155397" sldId="307"/>
            <ac:cxnSpMk id="10" creationId="{475225E0-EDCF-48BA-9FCD-99D81BFDA4CC}"/>
          </ac:cxnSpMkLst>
        </pc:cxnChg>
        <pc:cxnChg chg="del">
          <ac:chgData name="noh taehyun" userId="26ea3cd8016ad7de" providerId="LiveId" clId="{505CBE3B-48E5-42D2-877D-822278C06833}" dt="2021-12-29T13:10:56.138" v="16028" actId="478"/>
          <ac:cxnSpMkLst>
            <pc:docMk/>
            <pc:sldMk cId="3779155397" sldId="307"/>
            <ac:cxnSpMk id="14" creationId="{325F0292-3A7F-4148-9E80-D9403F971DC0}"/>
          </ac:cxnSpMkLst>
        </pc:cxnChg>
        <pc:cxnChg chg="del">
          <ac:chgData name="noh taehyun" userId="26ea3cd8016ad7de" providerId="LiveId" clId="{505CBE3B-48E5-42D2-877D-822278C06833}" dt="2021-12-29T13:10:56.138" v="16028" actId="478"/>
          <ac:cxnSpMkLst>
            <pc:docMk/>
            <pc:sldMk cId="3779155397" sldId="307"/>
            <ac:cxnSpMk id="18" creationId="{0FAA8DEA-3CA2-4B45-98F0-53DF49B13D55}"/>
          </ac:cxnSpMkLst>
        </pc:cxnChg>
        <pc:cxnChg chg="del">
          <ac:chgData name="noh taehyun" userId="26ea3cd8016ad7de" providerId="LiveId" clId="{505CBE3B-48E5-42D2-877D-822278C06833}" dt="2021-12-29T13:10:56.138" v="16028" actId="478"/>
          <ac:cxnSpMkLst>
            <pc:docMk/>
            <pc:sldMk cId="3779155397" sldId="307"/>
            <ac:cxnSpMk id="19" creationId="{D832F655-05BF-486B-A41D-F85289751C8E}"/>
          </ac:cxnSpMkLst>
        </pc:cxnChg>
        <pc:cxnChg chg="del">
          <ac:chgData name="noh taehyun" userId="26ea3cd8016ad7de" providerId="LiveId" clId="{505CBE3B-48E5-42D2-877D-822278C06833}" dt="2021-12-29T13:10:56.138" v="16028" actId="478"/>
          <ac:cxnSpMkLst>
            <pc:docMk/>
            <pc:sldMk cId="3779155397" sldId="307"/>
            <ac:cxnSpMk id="21" creationId="{F88AE309-C904-4A99-89B7-F70C3094B6A0}"/>
          </ac:cxnSpMkLst>
        </pc:cxnChg>
      </pc:sldChg>
      <pc:sldChg chg="modSp add mod ord">
        <pc:chgData name="noh taehyun" userId="26ea3cd8016ad7de" providerId="LiveId" clId="{505CBE3B-48E5-42D2-877D-822278C06833}" dt="2021-12-30T12:56:12.924" v="16170" actId="207"/>
        <pc:sldMkLst>
          <pc:docMk/>
          <pc:sldMk cId="3179505142" sldId="308"/>
        </pc:sldMkLst>
        <pc:spChg chg="mod">
          <ac:chgData name="noh taehyun" userId="26ea3cd8016ad7de" providerId="LiveId" clId="{505CBE3B-48E5-42D2-877D-822278C06833}" dt="2021-12-30T12:56:12.924" v="16170" actId="207"/>
          <ac:spMkLst>
            <pc:docMk/>
            <pc:sldMk cId="3179505142" sldId="308"/>
            <ac:spMk id="20" creationId="{299C7817-A198-49C9-89CC-4145ECFF6E13}"/>
          </ac:spMkLst>
        </pc:spChg>
      </pc:sldChg>
      <pc:sldChg chg="addSp delSp modSp add mod">
        <pc:chgData name="noh taehyun" userId="26ea3cd8016ad7de" providerId="LiveId" clId="{505CBE3B-48E5-42D2-877D-822278C06833}" dt="2021-12-30T14:00:22.482" v="16284" actId="20577"/>
        <pc:sldMkLst>
          <pc:docMk/>
          <pc:sldMk cId="81965942" sldId="309"/>
        </pc:sldMkLst>
        <pc:spChg chg="add mod">
          <ac:chgData name="noh taehyun" userId="26ea3cd8016ad7de" providerId="LiveId" clId="{505CBE3B-48E5-42D2-877D-822278C06833}" dt="2021-12-30T14:00:22.482" v="16284" actId="20577"/>
          <ac:spMkLst>
            <pc:docMk/>
            <pc:sldMk cId="81965942" sldId="309"/>
            <ac:spMk id="6" creationId="{B23AF03C-1B2D-4555-A251-94388AF2652C}"/>
          </ac:spMkLst>
        </pc:spChg>
        <pc:spChg chg="del">
          <ac:chgData name="noh taehyun" userId="26ea3cd8016ad7de" providerId="LiveId" clId="{505CBE3B-48E5-42D2-877D-822278C06833}" dt="2021-12-30T13:33:22.658" v="16236" actId="478"/>
          <ac:spMkLst>
            <pc:docMk/>
            <pc:sldMk cId="81965942" sldId="309"/>
            <ac:spMk id="23" creationId="{93CD3957-FF22-4876-B9AA-D48D3E7D7522}"/>
          </ac:spMkLst>
        </pc:spChg>
      </pc:sldChg>
      <pc:sldChg chg="addSp delSp modSp add mod">
        <pc:chgData name="noh taehyun" userId="26ea3cd8016ad7de" providerId="LiveId" clId="{505CBE3B-48E5-42D2-877D-822278C06833}" dt="2021-12-30T14:07:23.036" v="16288" actId="20577"/>
        <pc:sldMkLst>
          <pc:docMk/>
          <pc:sldMk cId="793529108" sldId="310"/>
        </pc:sldMkLst>
        <pc:spChg chg="del">
          <ac:chgData name="noh taehyun" userId="26ea3cd8016ad7de" providerId="LiveId" clId="{505CBE3B-48E5-42D2-877D-822278C06833}" dt="2021-12-30T13:35:30.145" v="16254" actId="478"/>
          <ac:spMkLst>
            <pc:docMk/>
            <pc:sldMk cId="793529108" sldId="310"/>
            <ac:spMk id="6" creationId="{B23AF03C-1B2D-4555-A251-94388AF2652C}"/>
          </ac:spMkLst>
        </pc:spChg>
        <pc:spChg chg="add mod">
          <ac:chgData name="noh taehyun" userId="26ea3cd8016ad7de" providerId="LiveId" clId="{505CBE3B-48E5-42D2-877D-822278C06833}" dt="2021-12-30T14:07:23.036" v="16288" actId="20577"/>
          <ac:spMkLst>
            <pc:docMk/>
            <pc:sldMk cId="793529108" sldId="310"/>
            <ac:spMk id="7" creationId="{1C78AE0C-DC75-4654-A93A-9A73C5F76D5A}"/>
          </ac:spMkLst>
        </pc:spChg>
        <pc:spChg chg="add mod">
          <ac:chgData name="noh taehyun" userId="26ea3cd8016ad7de" providerId="LiveId" clId="{505CBE3B-48E5-42D2-877D-822278C06833}" dt="2021-12-30T13:36:43.166" v="16279" actId="1076"/>
          <ac:spMkLst>
            <pc:docMk/>
            <pc:sldMk cId="793529108" sldId="310"/>
            <ac:spMk id="8" creationId="{ADE9875C-C65F-41BB-B917-20A3044256F0}"/>
          </ac:spMkLst>
        </pc:spChg>
      </pc:sldChg>
      <pc:sldChg chg="addSp delSp modSp add mod">
        <pc:chgData name="noh taehyun" userId="26ea3cd8016ad7de" providerId="LiveId" clId="{505CBE3B-48E5-42D2-877D-822278C06833}" dt="2022-01-05T12:37:36.631" v="16461" actId="1036"/>
        <pc:sldMkLst>
          <pc:docMk/>
          <pc:sldMk cId="3243510498" sldId="311"/>
        </pc:sldMkLst>
        <pc:spChg chg="del mod">
          <ac:chgData name="noh taehyun" userId="26ea3cd8016ad7de" providerId="LiveId" clId="{505CBE3B-48E5-42D2-877D-822278C06833}" dt="2022-01-05T12:35:48.108" v="16442" actId="478"/>
          <ac:spMkLst>
            <pc:docMk/>
            <pc:sldMk cId="3243510498" sldId="311"/>
            <ac:spMk id="7" creationId="{1C78AE0C-DC75-4654-A93A-9A73C5F76D5A}"/>
          </ac:spMkLst>
        </pc:spChg>
        <pc:spChg chg="mod">
          <ac:chgData name="noh taehyun" userId="26ea3cd8016ad7de" providerId="LiveId" clId="{505CBE3B-48E5-42D2-877D-822278C06833}" dt="2022-01-05T12:35:39.449" v="16440" actId="1076"/>
          <ac:spMkLst>
            <pc:docMk/>
            <pc:sldMk cId="3243510498" sldId="311"/>
            <ac:spMk id="8" creationId="{ADE9875C-C65F-41BB-B917-20A3044256F0}"/>
          </ac:spMkLst>
        </pc:spChg>
        <pc:spChg chg="add mod">
          <ac:chgData name="noh taehyun" userId="26ea3cd8016ad7de" providerId="LiveId" clId="{505CBE3B-48E5-42D2-877D-822278C06833}" dt="2022-01-05T12:37:36.631" v="16461" actId="1036"/>
          <ac:spMkLst>
            <pc:docMk/>
            <pc:sldMk cId="3243510498" sldId="311"/>
            <ac:spMk id="9" creationId="{48C21411-8CB4-4D92-B673-CBE601EE1998}"/>
          </ac:spMkLst>
        </pc:spChg>
      </pc:sldChg>
      <pc:sldChg chg="addSp delSp modSp add mod">
        <pc:chgData name="noh taehyun" userId="26ea3cd8016ad7de" providerId="LiveId" clId="{505CBE3B-48E5-42D2-877D-822278C06833}" dt="2022-01-05T12:37:49.506" v="16463" actId="1076"/>
        <pc:sldMkLst>
          <pc:docMk/>
          <pc:sldMk cId="2019311348" sldId="312"/>
        </pc:sldMkLst>
        <pc:spChg chg="add mod">
          <ac:chgData name="noh taehyun" userId="26ea3cd8016ad7de" providerId="LiveId" clId="{505CBE3B-48E5-42D2-877D-822278C06833}" dt="2022-01-05T12:37:49.506" v="16463" actId="1076"/>
          <ac:spMkLst>
            <pc:docMk/>
            <pc:sldMk cId="2019311348" sldId="312"/>
            <ac:spMk id="7" creationId="{6C8F9158-1F66-420E-8513-EDDC0F0EF3D6}"/>
          </ac:spMkLst>
        </pc:spChg>
        <pc:spChg chg="del">
          <ac:chgData name="noh taehyun" userId="26ea3cd8016ad7de" providerId="LiveId" clId="{505CBE3B-48E5-42D2-877D-822278C06833}" dt="2022-01-05T12:37:16.804" v="16447" actId="478"/>
          <ac:spMkLst>
            <pc:docMk/>
            <pc:sldMk cId="2019311348" sldId="312"/>
            <ac:spMk id="9" creationId="{48C21411-8CB4-4D92-B673-CBE601EE1998}"/>
          </ac:spMkLst>
        </pc:spChg>
      </pc:sldChg>
      <pc:sldChg chg="addSp delSp modSp add mod">
        <pc:chgData name="noh taehyun" userId="26ea3cd8016ad7de" providerId="LiveId" clId="{505CBE3B-48E5-42D2-877D-822278C06833}" dt="2022-01-05T12:46:46.233" v="16690" actId="1076"/>
        <pc:sldMkLst>
          <pc:docMk/>
          <pc:sldMk cId="3581530884" sldId="313"/>
        </pc:sldMkLst>
        <pc:spChg chg="mod">
          <ac:chgData name="noh taehyun" userId="26ea3cd8016ad7de" providerId="LiveId" clId="{505CBE3B-48E5-42D2-877D-822278C06833}" dt="2022-01-05T12:40:59.396" v="16492"/>
          <ac:spMkLst>
            <pc:docMk/>
            <pc:sldMk cId="3581530884" sldId="313"/>
            <ac:spMk id="5" creationId="{0043BE61-E304-41CD-B1F6-4F67C9428607}"/>
          </ac:spMkLst>
        </pc:spChg>
        <pc:spChg chg="add del mod">
          <ac:chgData name="noh taehyun" userId="26ea3cd8016ad7de" providerId="LiveId" clId="{505CBE3B-48E5-42D2-877D-822278C06833}" dt="2022-01-05T12:46:39.562" v="16689" actId="478"/>
          <ac:spMkLst>
            <pc:docMk/>
            <pc:sldMk cId="3581530884" sldId="313"/>
            <ac:spMk id="6" creationId="{C2EE2C58-0AA8-4253-B33E-1D0FE35DF74C}"/>
          </ac:spMkLst>
        </pc:spChg>
        <pc:spChg chg="del">
          <ac:chgData name="noh taehyun" userId="26ea3cd8016ad7de" providerId="LiveId" clId="{505CBE3B-48E5-42D2-877D-822278C06833}" dt="2022-01-05T12:41:03.292" v="16493" actId="478"/>
          <ac:spMkLst>
            <pc:docMk/>
            <pc:sldMk cId="3581530884" sldId="313"/>
            <ac:spMk id="7" creationId="{6C8F9158-1F66-420E-8513-EDDC0F0EF3D6}"/>
          </ac:spMkLst>
        </pc:spChg>
        <pc:spChg chg="del">
          <ac:chgData name="noh taehyun" userId="26ea3cd8016ad7de" providerId="LiveId" clId="{505CBE3B-48E5-42D2-877D-822278C06833}" dt="2022-01-05T12:41:20.059" v="16496" actId="478"/>
          <ac:spMkLst>
            <pc:docMk/>
            <pc:sldMk cId="3581530884" sldId="313"/>
            <ac:spMk id="8" creationId="{ADE9875C-C65F-41BB-B917-20A3044256F0}"/>
          </ac:spMkLst>
        </pc:spChg>
        <pc:graphicFrameChg chg="add mod modGraphic">
          <ac:chgData name="noh taehyun" userId="26ea3cd8016ad7de" providerId="LiveId" clId="{505CBE3B-48E5-42D2-877D-822278C06833}" dt="2022-01-05T12:46:46.233" v="16690" actId="1076"/>
          <ac:graphicFrameMkLst>
            <pc:docMk/>
            <pc:sldMk cId="3581530884" sldId="313"/>
            <ac:graphicFrameMk id="12" creationId="{4F2AE07F-9E68-40AE-A813-FED4944F8FA9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7C5F08-3063-4447-B22D-7EF24445F610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6B07FA2-9F6E-43D8-8AC5-4E40FDB2E2AC}">
      <dgm:prSet phldrT="[텍스트]"/>
      <dgm:spPr/>
      <dgm:t>
        <a:bodyPr/>
        <a:lstStyle/>
        <a:p>
          <a:pPr latinLnBrk="1"/>
          <a:r>
            <a:rPr lang="ko-KR" altLang="en-US" dirty="0"/>
            <a:t>데이터 수집</a:t>
          </a:r>
        </a:p>
      </dgm:t>
    </dgm:pt>
    <dgm:pt modelId="{6DD4E9DF-C013-48DC-A1A2-DF383C8255B1}" type="parTrans" cxnId="{0FD0FB9F-57A3-49A1-A075-8E5A5762D52F}">
      <dgm:prSet/>
      <dgm:spPr/>
      <dgm:t>
        <a:bodyPr/>
        <a:lstStyle/>
        <a:p>
          <a:pPr latinLnBrk="1"/>
          <a:endParaRPr lang="ko-KR" altLang="en-US"/>
        </a:p>
      </dgm:t>
    </dgm:pt>
    <dgm:pt modelId="{B87C32C4-B63C-4E09-BDB9-84209EFDF39B}" type="sibTrans" cxnId="{0FD0FB9F-57A3-49A1-A075-8E5A5762D52F}">
      <dgm:prSet/>
      <dgm:spPr/>
      <dgm:t>
        <a:bodyPr/>
        <a:lstStyle/>
        <a:p>
          <a:pPr latinLnBrk="1"/>
          <a:endParaRPr lang="ko-KR" altLang="en-US"/>
        </a:p>
      </dgm:t>
    </dgm:pt>
    <dgm:pt modelId="{F4CF41E6-FAA4-4ACF-8655-FE9ABBB5ACFA}">
      <dgm:prSet phldrT="[텍스트]"/>
      <dgm:spPr/>
      <dgm:t>
        <a:bodyPr/>
        <a:lstStyle/>
        <a:p>
          <a:pPr latinLnBrk="1"/>
          <a:r>
            <a:rPr lang="ko-KR" altLang="en-US" dirty="0"/>
            <a:t>모델 정의</a:t>
          </a:r>
          <a:r>
            <a:rPr lang="en-US" altLang="ko-KR" dirty="0"/>
            <a:t>(y = ax + b)</a:t>
          </a:r>
          <a:endParaRPr lang="ko-KR" altLang="en-US" dirty="0"/>
        </a:p>
      </dgm:t>
    </dgm:pt>
    <dgm:pt modelId="{DED388F2-63B2-4352-842E-31E3DDB56683}" type="parTrans" cxnId="{A0542C45-5697-4C12-A988-9497C9E2FAC1}">
      <dgm:prSet/>
      <dgm:spPr/>
      <dgm:t>
        <a:bodyPr/>
        <a:lstStyle/>
        <a:p>
          <a:pPr latinLnBrk="1"/>
          <a:endParaRPr lang="ko-KR" altLang="en-US"/>
        </a:p>
      </dgm:t>
    </dgm:pt>
    <dgm:pt modelId="{9CFDD991-1B3B-4F0F-A06D-7B75F24CDFB3}" type="sibTrans" cxnId="{A0542C45-5697-4C12-A988-9497C9E2FAC1}">
      <dgm:prSet/>
      <dgm:spPr/>
      <dgm:t>
        <a:bodyPr/>
        <a:lstStyle/>
        <a:p>
          <a:pPr latinLnBrk="1"/>
          <a:endParaRPr lang="ko-KR" altLang="en-US"/>
        </a:p>
      </dgm:t>
    </dgm:pt>
    <dgm:pt modelId="{E4012026-AEA5-40DE-B38F-6AE930EFBD5F}">
      <dgm:prSet phldrT="[텍스트]"/>
      <dgm:spPr/>
      <dgm:t>
        <a:bodyPr/>
        <a:lstStyle/>
        <a:p>
          <a:pPr latinLnBrk="1"/>
          <a:r>
            <a:rPr lang="ko-KR" altLang="en-US" dirty="0"/>
            <a:t>모델 학습</a:t>
          </a:r>
          <a:r>
            <a:rPr lang="en-US" altLang="ko-KR" dirty="0"/>
            <a:t>(</a:t>
          </a:r>
          <a:r>
            <a:rPr lang="ko-KR" altLang="en-US" dirty="0"/>
            <a:t>미분을 통해 </a:t>
          </a:r>
          <a:r>
            <a:rPr lang="en-US" altLang="ko-KR" dirty="0"/>
            <a:t>w</a:t>
          </a:r>
          <a:r>
            <a:rPr lang="ko-KR" altLang="en-US" dirty="0"/>
            <a:t>와 </a:t>
          </a:r>
          <a:r>
            <a:rPr lang="en-US" altLang="ko-KR" dirty="0"/>
            <a:t>b</a:t>
          </a:r>
          <a:r>
            <a:rPr lang="ko-KR" altLang="en-US" dirty="0"/>
            <a:t>를 조정</a:t>
          </a:r>
          <a:r>
            <a:rPr lang="en-US" altLang="ko-KR" dirty="0"/>
            <a:t>)</a:t>
          </a:r>
          <a:endParaRPr lang="ko-KR" altLang="en-US" dirty="0"/>
        </a:p>
      </dgm:t>
    </dgm:pt>
    <dgm:pt modelId="{5A4911B4-119E-4072-B06D-36466B1D994D}" type="parTrans" cxnId="{DA93887E-6C0F-4863-B8F1-5DEA0A6F9253}">
      <dgm:prSet/>
      <dgm:spPr/>
      <dgm:t>
        <a:bodyPr/>
        <a:lstStyle/>
        <a:p>
          <a:pPr latinLnBrk="1"/>
          <a:endParaRPr lang="ko-KR" altLang="en-US"/>
        </a:p>
      </dgm:t>
    </dgm:pt>
    <dgm:pt modelId="{597AA599-977F-46E3-8708-4BA972691BAA}" type="sibTrans" cxnId="{DA93887E-6C0F-4863-B8F1-5DEA0A6F9253}">
      <dgm:prSet/>
      <dgm:spPr/>
      <dgm:t>
        <a:bodyPr/>
        <a:lstStyle/>
        <a:p>
          <a:pPr latinLnBrk="1"/>
          <a:endParaRPr lang="ko-KR" altLang="en-US"/>
        </a:p>
      </dgm:t>
    </dgm:pt>
    <dgm:pt modelId="{0A15D97F-893D-41C7-ABFE-45860723EDC0}">
      <dgm:prSet phldrT="[텍스트]"/>
      <dgm:spPr/>
      <dgm:t>
        <a:bodyPr/>
        <a:lstStyle/>
        <a:p>
          <a:pPr latinLnBrk="1"/>
          <a:r>
            <a:rPr lang="ko-KR" altLang="en-US" dirty="0"/>
            <a:t>오차범위가 좁아지면 모델완성</a:t>
          </a:r>
        </a:p>
      </dgm:t>
    </dgm:pt>
    <dgm:pt modelId="{9C3CA605-8CBE-4066-AFC9-A91A119C8286}" type="parTrans" cxnId="{3664D88A-F40F-4FB2-975C-6512CDBD1615}">
      <dgm:prSet/>
      <dgm:spPr/>
      <dgm:t>
        <a:bodyPr/>
        <a:lstStyle/>
        <a:p>
          <a:pPr latinLnBrk="1"/>
          <a:endParaRPr lang="ko-KR" altLang="en-US"/>
        </a:p>
      </dgm:t>
    </dgm:pt>
    <dgm:pt modelId="{E2485485-DAFB-417E-8675-AD8A37F18CDC}" type="sibTrans" cxnId="{3664D88A-F40F-4FB2-975C-6512CDBD1615}">
      <dgm:prSet/>
      <dgm:spPr/>
      <dgm:t>
        <a:bodyPr/>
        <a:lstStyle/>
        <a:p>
          <a:pPr latinLnBrk="1"/>
          <a:endParaRPr lang="ko-KR" altLang="en-US"/>
        </a:p>
      </dgm:t>
    </dgm:pt>
    <dgm:pt modelId="{D7CB327A-59F5-4DD4-A1DF-352AF9BF0D3F}">
      <dgm:prSet phldrT="[텍스트]"/>
      <dgm:spPr/>
      <dgm:t>
        <a:bodyPr/>
        <a:lstStyle/>
        <a:p>
          <a:pPr latinLnBrk="1"/>
          <a:r>
            <a:rPr lang="ko-KR" altLang="en-US" dirty="0"/>
            <a:t>테스트</a:t>
          </a:r>
        </a:p>
      </dgm:t>
    </dgm:pt>
    <dgm:pt modelId="{39FE2159-FF93-4399-B736-BE0695C0FC3F}" type="parTrans" cxnId="{1ED75188-2073-4C8A-91B6-2E80ABD2635F}">
      <dgm:prSet/>
      <dgm:spPr/>
      <dgm:t>
        <a:bodyPr/>
        <a:lstStyle/>
        <a:p>
          <a:pPr latinLnBrk="1"/>
          <a:endParaRPr lang="ko-KR" altLang="en-US"/>
        </a:p>
      </dgm:t>
    </dgm:pt>
    <dgm:pt modelId="{1A0F3E1B-9CE2-45CC-8F1C-A7E9A1CE58D1}" type="sibTrans" cxnId="{1ED75188-2073-4C8A-91B6-2E80ABD2635F}">
      <dgm:prSet/>
      <dgm:spPr/>
      <dgm:t>
        <a:bodyPr/>
        <a:lstStyle/>
        <a:p>
          <a:pPr latinLnBrk="1"/>
          <a:endParaRPr lang="ko-KR" altLang="en-US"/>
        </a:p>
      </dgm:t>
    </dgm:pt>
    <dgm:pt modelId="{C93DFD71-2FE7-4D08-A9CA-5459271A40EC}" type="pres">
      <dgm:prSet presAssocID="{527C5F08-3063-4447-B22D-7EF24445F610}" presName="diagram" presStyleCnt="0">
        <dgm:presLayoutVars>
          <dgm:dir/>
          <dgm:resizeHandles val="exact"/>
        </dgm:presLayoutVars>
      </dgm:prSet>
      <dgm:spPr/>
    </dgm:pt>
    <dgm:pt modelId="{3EAC4D13-F1DD-4B55-854C-DAA1FF0B678C}" type="pres">
      <dgm:prSet presAssocID="{56B07FA2-9F6E-43D8-8AC5-4E40FDB2E2AC}" presName="node" presStyleLbl="node1" presStyleIdx="0" presStyleCnt="5">
        <dgm:presLayoutVars>
          <dgm:bulletEnabled val="1"/>
        </dgm:presLayoutVars>
      </dgm:prSet>
      <dgm:spPr/>
    </dgm:pt>
    <dgm:pt modelId="{2839535C-5801-42D0-A0D9-5DCC7A7751DE}" type="pres">
      <dgm:prSet presAssocID="{B87C32C4-B63C-4E09-BDB9-84209EFDF39B}" presName="sibTrans" presStyleLbl="sibTrans2D1" presStyleIdx="0" presStyleCnt="4"/>
      <dgm:spPr/>
    </dgm:pt>
    <dgm:pt modelId="{70CA2566-4528-4F8F-AEDB-DF382F6BD8FD}" type="pres">
      <dgm:prSet presAssocID="{B87C32C4-B63C-4E09-BDB9-84209EFDF39B}" presName="connectorText" presStyleLbl="sibTrans2D1" presStyleIdx="0" presStyleCnt="4"/>
      <dgm:spPr/>
    </dgm:pt>
    <dgm:pt modelId="{1D5A098D-9334-446C-B231-081E84981773}" type="pres">
      <dgm:prSet presAssocID="{F4CF41E6-FAA4-4ACF-8655-FE9ABBB5ACFA}" presName="node" presStyleLbl="node1" presStyleIdx="1" presStyleCnt="5">
        <dgm:presLayoutVars>
          <dgm:bulletEnabled val="1"/>
        </dgm:presLayoutVars>
      </dgm:prSet>
      <dgm:spPr/>
    </dgm:pt>
    <dgm:pt modelId="{14F6F8F9-A6DA-4E9A-B463-6979B3C9C33D}" type="pres">
      <dgm:prSet presAssocID="{9CFDD991-1B3B-4F0F-A06D-7B75F24CDFB3}" presName="sibTrans" presStyleLbl="sibTrans2D1" presStyleIdx="1" presStyleCnt="4"/>
      <dgm:spPr/>
    </dgm:pt>
    <dgm:pt modelId="{5B0C2A03-50FC-4E16-8B0A-73C5D164D590}" type="pres">
      <dgm:prSet presAssocID="{9CFDD991-1B3B-4F0F-A06D-7B75F24CDFB3}" presName="connectorText" presStyleLbl="sibTrans2D1" presStyleIdx="1" presStyleCnt="4"/>
      <dgm:spPr/>
    </dgm:pt>
    <dgm:pt modelId="{0FF2A08D-D27C-4A43-8CDA-742AADA46087}" type="pres">
      <dgm:prSet presAssocID="{E4012026-AEA5-40DE-B38F-6AE930EFBD5F}" presName="node" presStyleLbl="node1" presStyleIdx="2" presStyleCnt="5">
        <dgm:presLayoutVars>
          <dgm:bulletEnabled val="1"/>
        </dgm:presLayoutVars>
      </dgm:prSet>
      <dgm:spPr/>
    </dgm:pt>
    <dgm:pt modelId="{497999DA-7BE7-4D73-A4B4-C7FB3D3D76A9}" type="pres">
      <dgm:prSet presAssocID="{597AA599-977F-46E3-8708-4BA972691BAA}" presName="sibTrans" presStyleLbl="sibTrans2D1" presStyleIdx="2" presStyleCnt="4"/>
      <dgm:spPr/>
    </dgm:pt>
    <dgm:pt modelId="{4396C640-9991-47EA-8471-CE64ECF71862}" type="pres">
      <dgm:prSet presAssocID="{597AA599-977F-46E3-8708-4BA972691BAA}" presName="connectorText" presStyleLbl="sibTrans2D1" presStyleIdx="2" presStyleCnt="4"/>
      <dgm:spPr/>
    </dgm:pt>
    <dgm:pt modelId="{F4D9635A-7D38-4D9B-ABD3-FCB1B0090765}" type="pres">
      <dgm:prSet presAssocID="{0A15D97F-893D-41C7-ABFE-45860723EDC0}" presName="node" presStyleLbl="node1" presStyleIdx="3" presStyleCnt="5">
        <dgm:presLayoutVars>
          <dgm:bulletEnabled val="1"/>
        </dgm:presLayoutVars>
      </dgm:prSet>
      <dgm:spPr/>
    </dgm:pt>
    <dgm:pt modelId="{FA077E7D-C00B-4844-8E40-36A82DD2D368}" type="pres">
      <dgm:prSet presAssocID="{E2485485-DAFB-417E-8675-AD8A37F18CDC}" presName="sibTrans" presStyleLbl="sibTrans2D1" presStyleIdx="3" presStyleCnt="4"/>
      <dgm:spPr/>
    </dgm:pt>
    <dgm:pt modelId="{E708FEC7-6B66-4EA7-9978-7FAFEC64B3CB}" type="pres">
      <dgm:prSet presAssocID="{E2485485-DAFB-417E-8675-AD8A37F18CDC}" presName="connectorText" presStyleLbl="sibTrans2D1" presStyleIdx="3" presStyleCnt="4"/>
      <dgm:spPr/>
    </dgm:pt>
    <dgm:pt modelId="{945DAD28-9A23-4341-97EE-E62149CE9828}" type="pres">
      <dgm:prSet presAssocID="{D7CB327A-59F5-4DD4-A1DF-352AF9BF0D3F}" presName="node" presStyleLbl="node1" presStyleIdx="4" presStyleCnt="5">
        <dgm:presLayoutVars>
          <dgm:bulletEnabled val="1"/>
        </dgm:presLayoutVars>
      </dgm:prSet>
      <dgm:spPr/>
    </dgm:pt>
  </dgm:ptLst>
  <dgm:cxnLst>
    <dgm:cxn modelId="{B915A207-328C-41E7-BACB-432CC4F5E886}" type="presOf" srcId="{9CFDD991-1B3B-4F0F-A06D-7B75F24CDFB3}" destId="{14F6F8F9-A6DA-4E9A-B463-6979B3C9C33D}" srcOrd="0" destOrd="0" presId="urn:microsoft.com/office/officeart/2005/8/layout/process5"/>
    <dgm:cxn modelId="{DD8B3A0C-0D5A-4C63-8C3D-8F4D57A0E283}" type="presOf" srcId="{56B07FA2-9F6E-43D8-8AC5-4E40FDB2E2AC}" destId="{3EAC4D13-F1DD-4B55-854C-DAA1FF0B678C}" srcOrd="0" destOrd="0" presId="urn:microsoft.com/office/officeart/2005/8/layout/process5"/>
    <dgm:cxn modelId="{6EBD9A16-5548-4108-95D8-FB048BF74501}" type="presOf" srcId="{E2485485-DAFB-417E-8675-AD8A37F18CDC}" destId="{FA077E7D-C00B-4844-8E40-36A82DD2D368}" srcOrd="0" destOrd="0" presId="urn:microsoft.com/office/officeart/2005/8/layout/process5"/>
    <dgm:cxn modelId="{F7BC5739-C5B1-4ED5-B70F-F635964DBA89}" type="presOf" srcId="{B87C32C4-B63C-4E09-BDB9-84209EFDF39B}" destId="{2839535C-5801-42D0-A0D9-5DCC7A7751DE}" srcOrd="0" destOrd="0" presId="urn:microsoft.com/office/officeart/2005/8/layout/process5"/>
    <dgm:cxn modelId="{A0542C45-5697-4C12-A988-9497C9E2FAC1}" srcId="{527C5F08-3063-4447-B22D-7EF24445F610}" destId="{F4CF41E6-FAA4-4ACF-8655-FE9ABBB5ACFA}" srcOrd="1" destOrd="0" parTransId="{DED388F2-63B2-4352-842E-31E3DDB56683}" sibTransId="{9CFDD991-1B3B-4F0F-A06D-7B75F24CDFB3}"/>
    <dgm:cxn modelId="{E6355067-B6E1-4F3A-BB61-5A097E92FAC0}" type="presOf" srcId="{0A15D97F-893D-41C7-ABFE-45860723EDC0}" destId="{F4D9635A-7D38-4D9B-ABD3-FCB1B0090765}" srcOrd="0" destOrd="0" presId="urn:microsoft.com/office/officeart/2005/8/layout/process5"/>
    <dgm:cxn modelId="{BAECCB54-89B4-4D8F-9A8D-067835B34104}" type="presOf" srcId="{D7CB327A-59F5-4DD4-A1DF-352AF9BF0D3F}" destId="{945DAD28-9A23-4341-97EE-E62149CE9828}" srcOrd="0" destOrd="0" presId="urn:microsoft.com/office/officeart/2005/8/layout/process5"/>
    <dgm:cxn modelId="{DA93887E-6C0F-4863-B8F1-5DEA0A6F9253}" srcId="{527C5F08-3063-4447-B22D-7EF24445F610}" destId="{E4012026-AEA5-40DE-B38F-6AE930EFBD5F}" srcOrd="2" destOrd="0" parTransId="{5A4911B4-119E-4072-B06D-36466B1D994D}" sibTransId="{597AA599-977F-46E3-8708-4BA972691BAA}"/>
    <dgm:cxn modelId="{4F705D80-8483-4954-BCF7-9C5E2E933EC0}" type="presOf" srcId="{9CFDD991-1B3B-4F0F-A06D-7B75F24CDFB3}" destId="{5B0C2A03-50FC-4E16-8B0A-73C5D164D590}" srcOrd="1" destOrd="0" presId="urn:microsoft.com/office/officeart/2005/8/layout/process5"/>
    <dgm:cxn modelId="{6E3DD985-822C-4C5E-B6B0-F1F425C5D371}" type="presOf" srcId="{597AA599-977F-46E3-8708-4BA972691BAA}" destId="{4396C640-9991-47EA-8471-CE64ECF71862}" srcOrd="1" destOrd="0" presId="urn:microsoft.com/office/officeart/2005/8/layout/process5"/>
    <dgm:cxn modelId="{1ED75188-2073-4C8A-91B6-2E80ABD2635F}" srcId="{527C5F08-3063-4447-B22D-7EF24445F610}" destId="{D7CB327A-59F5-4DD4-A1DF-352AF9BF0D3F}" srcOrd="4" destOrd="0" parTransId="{39FE2159-FF93-4399-B736-BE0695C0FC3F}" sibTransId="{1A0F3E1B-9CE2-45CC-8F1C-A7E9A1CE58D1}"/>
    <dgm:cxn modelId="{3664D88A-F40F-4FB2-975C-6512CDBD1615}" srcId="{527C5F08-3063-4447-B22D-7EF24445F610}" destId="{0A15D97F-893D-41C7-ABFE-45860723EDC0}" srcOrd="3" destOrd="0" parTransId="{9C3CA605-8CBE-4066-AFC9-A91A119C8286}" sibTransId="{E2485485-DAFB-417E-8675-AD8A37F18CDC}"/>
    <dgm:cxn modelId="{A8557B98-144E-4A5E-967E-E443797CD137}" type="presOf" srcId="{E2485485-DAFB-417E-8675-AD8A37F18CDC}" destId="{E708FEC7-6B66-4EA7-9978-7FAFEC64B3CB}" srcOrd="1" destOrd="0" presId="urn:microsoft.com/office/officeart/2005/8/layout/process5"/>
    <dgm:cxn modelId="{0FD0FB9F-57A3-49A1-A075-8E5A5762D52F}" srcId="{527C5F08-3063-4447-B22D-7EF24445F610}" destId="{56B07FA2-9F6E-43D8-8AC5-4E40FDB2E2AC}" srcOrd="0" destOrd="0" parTransId="{6DD4E9DF-C013-48DC-A1A2-DF383C8255B1}" sibTransId="{B87C32C4-B63C-4E09-BDB9-84209EFDF39B}"/>
    <dgm:cxn modelId="{5F1130A7-0980-4F04-A0DD-CF7DC998AACF}" type="presOf" srcId="{597AA599-977F-46E3-8708-4BA972691BAA}" destId="{497999DA-7BE7-4D73-A4B4-C7FB3D3D76A9}" srcOrd="0" destOrd="0" presId="urn:microsoft.com/office/officeart/2005/8/layout/process5"/>
    <dgm:cxn modelId="{6A1DAAB5-BC56-4035-B454-405BBE863B75}" type="presOf" srcId="{E4012026-AEA5-40DE-B38F-6AE930EFBD5F}" destId="{0FF2A08D-D27C-4A43-8CDA-742AADA46087}" srcOrd="0" destOrd="0" presId="urn:microsoft.com/office/officeart/2005/8/layout/process5"/>
    <dgm:cxn modelId="{321AECCA-0411-490B-B29E-13BE7D6CEC59}" type="presOf" srcId="{527C5F08-3063-4447-B22D-7EF24445F610}" destId="{C93DFD71-2FE7-4D08-A9CA-5459271A40EC}" srcOrd="0" destOrd="0" presId="urn:microsoft.com/office/officeart/2005/8/layout/process5"/>
    <dgm:cxn modelId="{41D303FD-CB28-46C8-8CF3-49C412981C08}" type="presOf" srcId="{F4CF41E6-FAA4-4ACF-8655-FE9ABBB5ACFA}" destId="{1D5A098D-9334-446C-B231-081E84981773}" srcOrd="0" destOrd="0" presId="urn:microsoft.com/office/officeart/2005/8/layout/process5"/>
    <dgm:cxn modelId="{C1CCA7FF-36AB-49E7-B5CB-4A3D6ADB1A96}" type="presOf" srcId="{B87C32C4-B63C-4E09-BDB9-84209EFDF39B}" destId="{70CA2566-4528-4F8F-AEDB-DF382F6BD8FD}" srcOrd="1" destOrd="0" presId="urn:microsoft.com/office/officeart/2005/8/layout/process5"/>
    <dgm:cxn modelId="{11AB1911-FBF7-4751-8327-0FA62FD3DF44}" type="presParOf" srcId="{C93DFD71-2FE7-4D08-A9CA-5459271A40EC}" destId="{3EAC4D13-F1DD-4B55-854C-DAA1FF0B678C}" srcOrd="0" destOrd="0" presId="urn:microsoft.com/office/officeart/2005/8/layout/process5"/>
    <dgm:cxn modelId="{3A1A4784-3DB0-4BB2-8D8F-675E3B02E7CE}" type="presParOf" srcId="{C93DFD71-2FE7-4D08-A9CA-5459271A40EC}" destId="{2839535C-5801-42D0-A0D9-5DCC7A7751DE}" srcOrd="1" destOrd="0" presId="urn:microsoft.com/office/officeart/2005/8/layout/process5"/>
    <dgm:cxn modelId="{54441828-AAD8-43D5-B2A2-D7824F49F172}" type="presParOf" srcId="{2839535C-5801-42D0-A0D9-5DCC7A7751DE}" destId="{70CA2566-4528-4F8F-AEDB-DF382F6BD8FD}" srcOrd="0" destOrd="0" presId="urn:microsoft.com/office/officeart/2005/8/layout/process5"/>
    <dgm:cxn modelId="{059575D8-39A4-436F-8B16-A5C1A315623D}" type="presParOf" srcId="{C93DFD71-2FE7-4D08-A9CA-5459271A40EC}" destId="{1D5A098D-9334-446C-B231-081E84981773}" srcOrd="2" destOrd="0" presId="urn:microsoft.com/office/officeart/2005/8/layout/process5"/>
    <dgm:cxn modelId="{B18F1020-DA6D-4602-9B78-94B262159D6E}" type="presParOf" srcId="{C93DFD71-2FE7-4D08-A9CA-5459271A40EC}" destId="{14F6F8F9-A6DA-4E9A-B463-6979B3C9C33D}" srcOrd="3" destOrd="0" presId="urn:microsoft.com/office/officeart/2005/8/layout/process5"/>
    <dgm:cxn modelId="{0D8328E7-40D1-4548-9758-E9EDA9ABA9CE}" type="presParOf" srcId="{14F6F8F9-A6DA-4E9A-B463-6979B3C9C33D}" destId="{5B0C2A03-50FC-4E16-8B0A-73C5D164D590}" srcOrd="0" destOrd="0" presId="urn:microsoft.com/office/officeart/2005/8/layout/process5"/>
    <dgm:cxn modelId="{C5ED48F1-322B-4ADE-9600-BB3111BCFF52}" type="presParOf" srcId="{C93DFD71-2FE7-4D08-A9CA-5459271A40EC}" destId="{0FF2A08D-D27C-4A43-8CDA-742AADA46087}" srcOrd="4" destOrd="0" presId="urn:microsoft.com/office/officeart/2005/8/layout/process5"/>
    <dgm:cxn modelId="{70B95122-C9F3-4EF8-AB53-54254A92FFCC}" type="presParOf" srcId="{C93DFD71-2FE7-4D08-A9CA-5459271A40EC}" destId="{497999DA-7BE7-4D73-A4B4-C7FB3D3D76A9}" srcOrd="5" destOrd="0" presId="urn:microsoft.com/office/officeart/2005/8/layout/process5"/>
    <dgm:cxn modelId="{B144BDBF-8C8E-47FE-B52C-8FB2700F1B9D}" type="presParOf" srcId="{497999DA-7BE7-4D73-A4B4-C7FB3D3D76A9}" destId="{4396C640-9991-47EA-8471-CE64ECF71862}" srcOrd="0" destOrd="0" presId="urn:microsoft.com/office/officeart/2005/8/layout/process5"/>
    <dgm:cxn modelId="{647A7B4D-C6AF-451C-B711-41304161BC7A}" type="presParOf" srcId="{C93DFD71-2FE7-4D08-A9CA-5459271A40EC}" destId="{F4D9635A-7D38-4D9B-ABD3-FCB1B0090765}" srcOrd="6" destOrd="0" presId="urn:microsoft.com/office/officeart/2005/8/layout/process5"/>
    <dgm:cxn modelId="{BEEB81DA-6E90-4E21-9DD9-5C05E6D51A3B}" type="presParOf" srcId="{C93DFD71-2FE7-4D08-A9CA-5459271A40EC}" destId="{FA077E7D-C00B-4844-8E40-36A82DD2D368}" srcOrd="7" destOrd="0" presId="urn:microsoft.com/office/officeart/2005/8/layout/process5"/>
    <dgm:cxn modelId="{02D02FAE-DE3F-4120-BF9D-E4092F279817}" type="presParOf" srcId="{FA077E7D-C00B-4844-8E40-36A82DD2D368}" destId="{E708FEC7-6B66-4EA7-9978-7FAFEC64B3CB}" srcOrd="0" destOrd="0" presId="urn:microsoft.com/office/officeart/2005/8/layout/process5"/>
    <dgm:cxn modelId="{9566510F-5013-441F-9DB6-ED6AC5EB87F7}" type="presParOf" srcId="{C93DFD71-2FE7-4D08-A9CA-5459271A40EC}" destId="{945DAD28-9A23-4341-97EE-E62149CE9828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AC4D13-F1DD-4B55-854C-DAA1FF0B678C}">
      <dsp:nvSpPr>
        <dsp:cNvPr id="0" name=""/>
        <dsp:cNvSpPr/>
      </dsp:nvSpPr>
      <dsp:spPr>
        <a:xfrm>
          <a:off x="7143" y="1001183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데이터 수집</a:t>
          </a:r>
        </a:p>
      </dsp:txBody>
      <dsp:txXfrm>
        <a:off x="44665" y="1038705"/>
        <a:ext cx="2060143" cy="1206068"/>
      </dsp:txXfrm>
    </dsp:sp>
    <dsp:sp modelId="{2839535C-5801-42D0-A0D9-5DCC7A7751DE}">
      <dsp:nvSpPr>
        <dsp:cNvPr id="0" name=""/>
        <dsp:cNvSpPr/>
      </dsp:nvSpPr>
      <dsp:spPr>
        <a:xfrm>
          <a:off x="2330227" y="1376976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2330227" y="1482881"/>
        <a:ext cx="316861" cy="317716"/>
      </dsp:txXfrm>
    </dsp:sp>
    <dsp:sp modelId="{1D5A098D-9334-446C-B231-081E84981773}">
      <dsp:nvSpPr>
        <dsp:cNvPr id="0" name=""/>
        <dsp:cNvSpPr/>
      </dsp:nvSpPr>
      <dsp:spPr>
        <a:xfrm>
          <a:off x="2996406" y="1001183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모델 정의</a:t>
          </a:r>
          <a:r>
            <a:rPr lang="en-US" altLang="ko-KR" sz="1800" kern="1200" dirty="0"/>
            <a:t>(y = ax + b)</a:t>
          </a:r>
          <a:endParaRPr lang="ko-KR" altLang="en-US" sz="1800" kern="1200" dirty="0"/>
        </a:p>
      </dsp:txBody>
      <dsp:txXfrm>
        <a:off x="3033928" y="1038705"/>
        <a:ext cx="2060143" cy="1206068"/>
      </dsp:txXfrm>
    </dsp:sp>
    <dsp:sp modelId="{14F6F8F9-A6DA-4E9A-B463-6979B3C9C33D}">
      <dsp:nvSpPr>
        <dsp:cNvPr id="0" name=""/>
        <dsp:cNvSpPr/>
      </dsp:nvSpPr>
      <dsp:spPr>
        <a:xfrm>
          <a:off x="5319490" y="1376976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5319490" y="1482881"/>
        <a:ext cx="316861" cy="317716"/>
      </dsp:txXfrm>
    </dsp:sp>
    <dsp:sp modelId="{0FF2A08D-D27C-4A43-8CDA-742AADA46087}">
      <dsp:nvSpPr>
        <dsp:cNvPr id="0" name=""/>
        <dsp:cNvSpPr/>
      </dsp:nvSpPr>
      <dsp:spPr>
        <a:xfrm>
          <a:off x="5985668" y="1001183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모델 학습</a:t>
          </a:r>
          <a:r>
            <a:rPr lang="en-US" altLang="ko-KR" sz="1800" kern="1200" dirty="0"/>
            <a:t>(</a:t>
          </a:r>
          <a:r>
            <a:rPr lang="ko-KR" altLang="en-US" sz="1800" kern="1200" dirty="0"/>
            <a:t>미분을 통해 </a:t>
          </a:r>
          <a:r>
            <a:rPr lang="en-US" altLang="ko-KR" sz="1800" kern="1200" dirty="0"/>
            <a:t>w</a:t>
          </a:r>
          <a:r>
            <a:rPr lang="ko-KR" altLang="en-US" sz="1800" kern="1200" dirty="0"/>
            <a:t>와 </a:t>
          </a:r>
          <a:r>
            <a:rPr lang="en-US" altLang="ko-KR" sz="1800" kern="1200" dirty="0"/>
            <a:t>b</a:t>
          </a:r>
          <a:r>
            <a:rPr lang="ko-KR" altLang="en-US" sz="1800" kern="1200" dirty="0"/>
            <a:t>를 조정</a:t>
          </a:r>
          <a:r>
            <a:rPr lang="en-US" altLang="ko-KR" sz="1800" kern="1200" dirty="0"/>
            <a:t>)</a:t>
          </a:r>
          <a:endParaRPr lang="ko-KR" altLang="en-US" sz="1800" kern="1200" dirty="0"/>
        </a:p>
      </dsp:txBody>
      <dsp:txXfrm>
        <a:off x="6023190" y="1038705"/>
        <a:ext cx="2060143" cy="1206068"/>
      </dsp:txXfrm>
    </dsp:sp>
    <dsp:sp modelId="{497999DA-7BE7-4D73-A4B4-C7FB3D3D76A9}">
      <dsp:nvSpPr>
        <dsp:cNvPr id="0" name=""/>
        <dsp:cNvSpPr/>
      </dsp:nvSpPr>
      <dsp:spPr>
        <a:xfrm rot="5400000">
          <a:off x="6826932" y="2431759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 rot="-5400000">
        <a:off x="6894404" y="2470192"/>
        <a:ext cx="317716" cy="316861"/>
      </dsp:txXfrm>
    </dsp:sp>
    <dsp:sp modelId="{F4D9635A-7D38-4D9B-ABD3-FCB1B0090765}">
      <dsp:nvSpPr>
        <dsp:cNvPr id="0" name=""/>
        <dsp:cNvSpPr/>
      </dsp:nvSpPr>
      <dsp:spPr>
        <a:xfrm>
          <a:off x="5985668" y="3136371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오차범위가 좁아지면 모델완성</a:t>
          </a:r>
        </a:p>
      </dsp:txBody>
      <dsp:txXfrm>
        <a:off x="6023190" y="3173893"/>
        <a:ext cx="2060143" cy="1206068"/>
      </dsp:txXfrm>
    </dsp:sp>
    <dsp:sp modelId="{FA077E7D-C00B-4844-8E40-36A82DD2D368}">
      <dsp:nvSpPr>
        <dsp:cNvPr id="0" name=""/>
        <dsp:cNvSpPr/>
      </dsp:nvSpPr>
      <dsp:spPr>
        <a:xfrm rot="10800000">
          <a:off x="5345112" y="3512163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 rot="10800000">
        <a:off x="5480910" y="3618068"/>
        <a:ext cx="316861" cy="317716"/>
      </dsp:txXfrm>
    </dsp:sp>
    <dsp:sp modelId="{945DAD28-9A23-4341-97EE-E62149CE9828}">
      <dsp:nvSpPr>
        <dsp:cNvPr id="0" name=""/>
        <dsp:cNvSpPr/>
      </dsp:nvSpPr>
      <dsp:spPr>
        <a:xfrm>
          <a:off x="2996406" y="3136370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테스트</a:t>
          </a:r>
        </a:p>
      </dsp:txBody>
      <dsp:txXfrm>
        <a:off x="3033928" y="3173892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2F6A7-A6C2-435B-8718-9B31A61A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3D63CC-5251-4ABB-8D7B-DA3D5BE08E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6C06BB-C12A-4090-B2E9-5B2769AF0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685A7A-F466-4982-9931-387A3F16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D69386-8104-4A0F-BEEE-7B51CB8BC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07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7D2AA-84EF-4B00-9058-6E5A51AF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25AA53-6D10-486C-BC86-DCD027C8A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5970A0-8C15-40B4-9681-CB0639CF7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5AE42-799B-4012-8790-50F074278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FEAA7-F170-4D71-8EB1-92129D15B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84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F03439-543D-4DC6-8B51-4B5E1405C7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501D51-3516-4B81-8D73-FA6E38F98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D0899E-A1C7-4A36-8F28-CB1FB9480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851675-89E2-4787-A8E6-CEB6D1B68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C31F85-B10D-4841-B8DC-342E9148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817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06580-A74C-42E4-854A-C4D07FA0D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C6BEA-9C43-4F10-830E-E987AC4A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4A7F9D-273F-4BD0-BE0C-9FCC64E84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41C1D5-FD48-47D3-8955-81C6E0D54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FB80C7-C941-4D1B-A7B2-8850ACA4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567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1CE73-3219-4E98-BEA6-C1F92287C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174A13-E960-4A31-9A41-6A2747B80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7F59E2-E81F-41CB-B216-C70AFCD1E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A2119D-ED57-4B4D-B35C-0DE38AE4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013E5-BBD6-4BCC-B1EE-F4038C6B2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92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FE630-C6C1-41BF-B2C5-C79B7F2B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2D04A2-1483-4364-A336-779CF9AA56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25A4F4-DA2E-43A2-AD69-8D0DAA87F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14CB84-ED85-4C8A-B16E-140E0F94F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7659BE-F2AD-452E-BF78-8EB6CAC0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19E870-F4B4-4A98-9B0D-E770DD22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88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3BD22-60DF-4A1D-ADB2-07F8D429F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2BD39C-34A1-4BA3-A456-D4717F56D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B0AC6C-F72F-4F45-99F4-3C7617F13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3202FE-E6A7-4220-B564-9ED98447C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A0297A-C049-485E-A83B-A19525344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59C32A-82F5-46A7-A5D5-28D8033EC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91E031-0714-4DBF-83EF-0B2C5F19A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66C95B-239A-4521-89DA-D6B3B53B4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94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1490F-F10D-46C6-8D8B-B39FE171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416838-A275-4DA5-B86F-747EB616E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D64DCF-B61D-4E15-9A93-2FC8D1302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145B4D-FA63-4610-892F-5D03D9C01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776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3A428C-0BE7-452E-AD14-9561F980A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BDDA33-6E2A-4608-8248-9FDA8A251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1B567B-1990-4C04-8A22-CB8C091AA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34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D98A3-BB81-476D-88D5-60F50ACC1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8E7796-3121-400B-A3BF-796CFDF77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239B69-29AF-4AD8-A244-C2A87B6D0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166593-9B23-4887-AD97-7CF937633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0E60AA-A9AE-4483-802F-60FB7B1AC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126DE7-23DC-4E9F-BB53-E15AF1070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66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C1681-3291-4BDE-89E6-2FD3C3DC5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494059-9FF9-43DE-8FD7-078785864F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0FD273-58C7-4C8B-B2BF-368999E0D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9F87DE-8279-464E-92EE-6D98750D5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86AD97-75B7-43D3-9A99-5D89CE557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92650E-7667-4265-BAFD-625CE50A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67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675B96-3997-4B31-BFAA-344FB11D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08859D-5F72-49D7-8D5B-3A3225B92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F2F27E-5744-474F-8E7A-CCA594BA9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06E4F-4DCE-433C-BE47-3B753ED43087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364EB-7081-4E6D-AF43-CA1B6770C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2BC6F0-2F4E-4620-98B5-334AF88036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36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6CD800B-F870-4CB5-A6CE-9CAF8245730B}"/>
              </a:ext>
            </a:extLst>
          </p:cNvPr>
          <p:cNvSpPr/>
          <p:nvPr/>
        </p:nvSpPr>
        <p:spPr>
          <a:xfrm>
            <a:off x="1600202" y="1153886"/>
            <a:ext cx="5103724" cy="5540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데이터분석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딥러닝</a:t>
            </a:r>
            <a:r>
              <a:rPr lang="en-US" altLang="ko-KR" sz="3200" dirty="0">
                <a:solidFill>
                  <a:schemeClr val="bg1"/>
                </a:solidFill>
              </a:rPr>
              <a:t>, AI </a:t>
            </a:r>
            <a:r>
              <a:rPr lang="ko-KR" altLang="en-US" sz="3200" dirty="0">
                <a:solidFill>
                  <a:schemeClr val="bg1"/>
                </a:solidFill>
              </a:rPr>
              <a:t>의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3375813" y="1410893"/>
            <a:ext cx="2369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데이터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D6C3F58-4789-4E78-ABE7-89FE7B6EA162}"/>
              </a:ext>
            </a:extLst>
          </p:cNvPr>
          <p:cNvSpPr/>
          <p:nvPr/>
        </p:nvSpPr>
        <p:spPr>
          <a:xfrm>
            <a:off x="2978108" y="1974887"/>
            <a:ext cx="3799116" cy="37395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D3480-1324-414C-9CCA-2E2A48B6B503}"/>
              </a:ext>
            </a:extLst>
          </p:cNvPr>
          <p:cNvSpPr txBox="1"/>
          <p:nvPr/>
        </p:nvSpPr>
        <p:spPr>
          <a:xfrm>
            <a:off x="3213185" y="3446981"/>
            <a:ext cx="2256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통계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CE86BF3-4D56-4E02-81D5-C629FCAF3A54}"/>
              </a:ext>
            </a:extLst>
          </p:cNvPr>
          <p:cNvSpPr/>
          <p:nvPr/>
        </p:nvSpPr>
        <p:spPr>
          <a:xfrm>
            <a:off x="5426065" y="1513222"/>
            <a:ext cx="3799116" cy="38315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A9E84F-A4DA-4D50-AA89-CA71B125EA8D}"/>
              </a:ext>
            </a:extLst>
          </p:cNvPr>
          <p:cNvSpPr txBox="1"/>
          <p:nvPr/>
        </p:nvSpPr>
        <p:spPr>
          <a:xfrm>
            <a:off x="6096000" y="1808205"/>
            <a:ext cx="2256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컴퓨터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머신러닝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BF4BF8C-7AAC-4196-8A14-5AD38CDD5ABE}"/>
              </a:ext>
            </a:extLst>
          </p:cNvPr>
          <p:cNvSpPr/>
          <p:nvPr/>
        </p:nvSpPr>
        <p:spPr>
          <a:xfrm>
            <a:off x="5561721" y="2553498"/>
            <a:ext cx="2492673" cy="257349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6CC96-4307-46D3-90C1-DA25C755863D}"/>
              </a:ext>
            </a:extLst>
          </p:cNvPr>
          <p:cNvSpPr txBox="1"/>
          <p:nvPr/>
        </p:nvSpPr>
        <p:spPr>
          <a:xfrm>
            <a:off x="5605503" y="2773219"/>
            <a:ext cx="2256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고성능 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컴퓨터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딥러닝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E9870BD-0C69-4C43-BFEE-E9550DE6E0E6}"/>
              </a:ext>
            </a:extLst>
          </p:cNvPr>
          <p:cNvSpPr/>
          <p:nvPr/>
        </p:nvSpPr>
        <p:spPr>
          <a:xfrm>
            <a:off x="5976257" y="4218799"/>
            <a:ext cx="727669" cy="73420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2F45E9-273F-4529-9E7D-11353F07F6D5}"/>
              </a:ext>
            </a:extLst>
          </p:cNvPr>
          <p:cNvCxnSpPr>
            <a:cxnSpLocks/>
          </p:cNvCxnSpPr>
          <p:nvPr/>
        </p:nvCxnSpPr>
        <p:spPr>
          <a:xfrm>
            <a:off x="6340091" y="4585899"/>
            <a:ext cx="2576715" cy="9084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3A91B0E-0073-427C-B24F-0C7407FF8E82}"/>
              </a:ext>
            </a:extLst>
          </p:cNvPr>
          <p:cNvSpPr txBox="1"/>
          <p:nvPr/>
        </p:nvSpPr>
        <p:spPr>
          <a:xfrm>
            <a:off x="8702502" y="5192306"/>
            <a:ext cx="2256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소프트웨어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(AI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인공지능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40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머신러닝과</a:t>
            </a:r>
            <a:r>
              <a:rPr lang="ko-KR" altLang="en-US" sz="3200" dirty="0">
                <a:solidFill>
                  <a:schemeClr val="bg1"/>
                </a:solidFill>
              </a:rPr>
              <a:t> 딥러닝 기초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딥러닝 활용분야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92A188-01F4-4028-9B55-61E236E5E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61" y="1787057"/>
            <a:ext cx="9082568" cy="456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27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머신러닝과</a:t>
            </a:r>
            <a:r>
              <a:rPr lang="ko-KR" altLang="en-US" sz="3200" dirty="0">
                <a:solidFill>
                  <a:schemeClr val="bg1"/>
                </a:solidFill>
              </a:rPr>
              <a:t> 딥러닝 기초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EF5D69-0C49-43B5-8D99-AE121158D3FE}"/>
              </a:ext>
            </a:extLst>
          </p:cNvPr>
          <p:cNvSpPr txBox="1"/>
          <p:nvPr/>
        </p:nvSpPr>
        <p:spPr>
          <a:xfrm>
            <a:off x="1026994" y="1832862"/>
            <a:ext cx="10138012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구글이 공개한 기계학습 라이브러리이다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구글이란 세계적 경쟁력을 보유한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IT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회사이다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텐서플로우는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딥러닝에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필요한 연산과정을 행렬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텐서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그리고 흐름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플로우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나타내는 그래프로 표현하고 실행시키는 패키지이다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수치는 다차원 행렬로 표현한다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신경망 모형은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텐서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플로우로 표현이 용이한 형태이다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CPU / GPU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선택적으로 사용 가능하다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GPU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컴퓨팅이란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CPU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함께 이용하여 애플리케이션의 처리속도를 높이는 기술이다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CPU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정수연산에 최적화 되어 있어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시스템 전반의 제어와 사무용 및 일상용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그리고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2D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그래픽 애플리케이션을 구동하는데 적합하다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반면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GPU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부동소수점 연산 능력이 뛰어나며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게임과 같은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3D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그래픽을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CPU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보다 훨씬 빠르게 처리한다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23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데이터 크기에 따른 위험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6E3D59-7EC6-4FC1-83E3-BC3DC1FB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93" y="1803183"/>
            <a:ext cx="8458005" cy="459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09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빅데이터란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C8609-7A89-4D53-9A97-02F1A7B73402}"/>
              </a:ext>
            </a:extLst>
          </p:cNvPr>
          <p:cNvSpPr txBox="1"/>
          <p:nvPr/>
        </p:nvSpPr>
        <p:spPr>
          <a:xfrm>
            <a:off x="1026994" y="1913544"/>
            <a:ext cx="10138012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컴퓨터 입장에서는 데이터가 커져도 기술적으로 달라질 것이 없음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하지만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사이즈가 기술적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물리적으로 단일 컴퓨터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단일 데이터베이스로 처리하는데 무리가 되는 크기의 데이터가 있다면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유튜브 동영상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페이스북 보유 자료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센서 로그 등은 대용량 컴퓨터로 처리하는 것이 비용 면에서 효율적이 아님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예전엔 이러한 데이터를 모두 보유하고 활용하고자 했지만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이제는 이를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머신러닝에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학습시키므로써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대용량의 데이터를 굳이 보유하지 않아도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잘 학습된 모델 하나로 부가가치를 창출하고자 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2873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데이터의 종류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60F3B9-7ABD-4C5F-8EFC-462970E9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031" y="1678740"/>
            <a:ext cx="8123940" cy="509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2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고전적인 데이터 분석가의 분석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3CDC9E-55AA-4BFB-86C9-105574B2A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30" y="1770797"/>
            <a:ext cx="7230484" cy="2467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770658" y="4330173"/>
            <a:ext cx="1013801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과거에는 우측 이미지를 정형 데이터로 요약하여 분석에 사용함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현재는 정형 데이터로 변환 후 분석하기도 하지만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이미지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Pixel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값을 데이터로 보고 그대로 분석에 사용하는 기법이 더 좋은 예측력을 보임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9551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Static Data / Event Log data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1998219"/>
            <a:ext cx="10138012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Static Data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Static 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개체의 속성에 해당하는 데이터로 시간에 따라 바뀌지 않는 데이터를 말함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성별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연령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지역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제조사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생산일 등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Event Log Data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Event Log 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개체의 상태에 해당하는 데이터로 시간에 따라 바뀌는 데이터를 말함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현 위치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조회 키워드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클릭 페이지 등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일반적으로 행은 관측단위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열은 변수로 지정되는 정형 데이터 구조에서는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Event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Log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데이터를 처리하기 어려움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하지만 현재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Event Log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이용한 데이터 처리 수요가 증가하고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구글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페이스북 광고 추천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Facebook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자살 예측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센서 데이터에 의한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Alert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시스템 등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050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고전 통계학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1998219"/>
            <a:ext cx="1013801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표본으로부터 모집단의 정보를 추정하거나 모집단의 상태를 추측하는 과학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4AA60-4ACE-487A-9151-266E167CF61D}"/>
              </a:ext>
            </a:extLst>
          </p:cNvPr>
          <p:cNvSpPr txBox="1"/>
          <p:nvPr/>
        </p:nvSpPr>
        <p:spPr>
          <a:xfrm>
            <a:off x="697925" y="3187488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고전 통계학의 주요 변천사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1FB8A-926C-40C1-A65B-88E34AB97E1C}"/>
              </a:ext>
            </a:extLst>
          </p:cNvPr>
          <p:cNvSpPr txBox="1"/>
          <p:nvPr/>
        </p:nvSpPr>
        <p:spPr>
          <a:xfrm>
            <a:off x="1026994" y="3740515"/>
            <a:ext cx="1013801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Galton(1800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년대 말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 :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상관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회귀 기본 개념 제시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Pearson :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상관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회귀분석 완성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중심극한정리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Fisher : F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분포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실험계획법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945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고전 통계학의 한계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1853841"/>
            <a:ext cx="1013801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대표적으로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58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대 미국 대통령 선거 당시 출구조사가 고전 통계학의 한계를 보여준다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대선기간 중에 공표되었던 여론조사 결과와 실제 개표 결과가 너무도 판이하여 미국의 여론조사 기관 및 언론들이 제대로 망신을 당했던 선거이다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이는 표본오차와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비표본오차로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인해 생기는 한계이다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BA793-8506-4C3D-8B2C-37E49788F46A}"/>
              </a:ext>
            </a:extLst>
          </p:cNvPr>
          <p:cNvSpPr txBox="1"/>
          <p:nvPr/>
        </p:nvSpPr>
        <p:spPr>
          <a:xfrm>
            <a:off x="719694" y="3688134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표본오차란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99F0B-E61D-4C18-B4C7-0F0AE9560060}"/>
              </a:ext>
            </a:extLst>
          </p:cNvPr>
          <p:cNvSpPr txBox="1"/>
          <p:nvPr/>
        </p:nvSpPr>
        <p:spPr>
          <a:xfrm>
            <a:off x="1016106" y="4240681"/>
            <a:ext cx="1013801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표본 수를 최소화 하고자 하는 통계적 정의에 따라 발생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표본 증가에 따라 감소시킬 수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1379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비표본오차란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1998219"/>
            <a:ext cx="1013801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트럼프 선거가 대표적인 예시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과학적 접근이 어려워 계산이 불가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이로 인해 실제 값과 추정 값이 다를 수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BA793-8506-4C3D-8B2C-37E49788F46A}"/>
              </a:ext>
            </a:extLst>
          </p:cNvPr>
          <p:cNvSpPr txBox="1"/>
          <p:nvPr/>
        </p:nvSpPr>
        <p:spPr>
          <a:xfrm>
            <a:off x="719694" y="3688134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무응답 오차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99F0B-E61D-4C18-B4C7-0F0AE9560060}"/>
              </a:ext>
            </a:extLst>
          </p:cNvPr>
          <p:cNvSpPr txBox="1"/>
          <p:nvPr/>
        </p:nvSpPr>
        <p:spPr>
          <a:xfrm>
            <a:off x="1016106" y="4240681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질의에 따라 답이 달라지는 것을 말함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517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데이터분석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딥러닝</a:t>
            </a:r>
            <a:r>
              <a:rPr lang="en-US" altLang="ko-KR" sz="3200" dirty="0">
                <a:solidFill>
                  <a:schemeClr val="bg1"/>
                </a:solidFill>
              </a:rPr>
              <a:t>, AI </a:t>
            </a:r>
            <a:r>
              <a:rPr lang="ko-KR" altLang="en-US" sz="3200" dirty="0">
                <a:solidFill>
                  <a:schemeClr val="bg1"/>
                </a:solidFill>
              </a:rPr>
              <a:t>의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2369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발전 흐름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A9D51D2-DFF4-460B-A751-310B3A4D973E}"/>
              </a:ext>
            </a:extLst>
          </p:cNvPr>
          <p:cNvCxnSpPr>
            <a:cxnSpLocks/>
          </p:cNvCxnSpPr>
          <p:nvPr/>
        </p:nvCxnSpPr>
        <p:spPr>
          <a:xfrm>
            <a:off x="697927" y="3722914"/>
            <a:ext cx="11265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2402AF6-C548-40A1-BAAC-72F16559E230}"/>
              </a:ext>
            </a:extLst>
          </p:cNvPr>
          <p:cNvCxnSpPr>
            <a:cxnSpLocks/>
          </p:cNvCxnSpPr>
          <p:nvPr/>
        </p:nvCxnSpPr>
        <p:spPr>
          <a:xfrm>
            <a:off x="697927" y="3287486"/>
            <a:ext cx="3922269" cy="0"/>
          </a:xfrm>
          <a:prstGeom prst="line">
            <a:avLst/>
          </a:prstGeom>
          <a:ln w="762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617074" y="1754543"/>
            <a:ext cx="40031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고전적 통계에 기반한 데이터 분석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딥러닝의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수학적 모형이 제시되었으나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XOR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문제를 해결하지 못하고 좌절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AI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의 암흑기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2E649F-8CE1-4DFE-B4DF-7AF0B8C90E2B}"/>
              </a:ext>
            </a:extLst>
          </p:cNvPr>
          <p:cNvSpPr txBox="1"/>
          <p:nvPr/>
        </p:nvSpPr>
        <p:spPr>
          <a:xfrm>
            <a:off x="1402255" y="3803470"/>
            <a:ext cx="209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1900 ~ 1950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243D7C-79C2-4EA4-A24C-C5E569D178B9}"/>
              </a:ext>
            </a:extLst>
          </p:cNvPr>
          <p:cNvSpPr txBox="1"/>
          <p:nvPr/>
        </p:nvSpPr>
        <p:spPr>
          <a:xfrm>
            <a:off x="4903633" y="3098102"/>
            <a:ext cx="209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1950 ~ 2000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957ED0-5949-4EAC-BB23-B1A761A49F5B}"/>
              </a:ext>
            </a:extLst>
          </p:cNvPr>
          <p:cNvSpPr txBox="1"/>
          <p:nvPr/>
        </p:nvSpPr>
        <p:spPr>
          <a:xfrm>
            <a:off x="4650872" y="4102463"/>
            <a:ext cx="4155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딥러닝의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수학적 모델을 완성시켰으나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기계학습 방법에서 또 한 번 좌절을 겪음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AI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차 암흑기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Over Fitting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문제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Backpropagation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알고리즘이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딥러닝에서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작동하지 않는 문제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3C1C984-F146-472D-9ECA-CB25D1511FD9}"/>
              </a:ext>
            </a:extLst>
          </p:cNvPr>
          <p:cNvCxnSpPr>
            <a:cxnSpLocks/>
          </p:cNvCxnSpPr>
          <p:nvPr/>
        </p:nvCxnSpPr>
        <p:spPr>
          <a:xfrm>
            <a:off x="4691447" y="3962399"/>
            <a:ext cx="2438697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D82AAD-C8A9-4A4C-A268-DCD0341F1728}"/>
              </a:ext>
            </a:extLst>
          </p:cNvPr>
          <p:cNvSpPr txBox="1"/>
          <p:nvPr/>
        </p:nvSpPr>
        <p:spPr>
          <a:xfrm>
            <a:off x="7651658" y="3803471"/>
            <a:ext cx="209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2006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년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~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3C5A87E-1F44-4254-B309-816033765568}"/>
              </a:ext>
            </a:extLst>
          </p:cNvPr>
          <p:cNvCxnSpPr>
            <a:cxnSpLocks/>
          </p:cNvCxnSpPr>
          <p:nvPr/>
        </p:nvCxnSpPr>
        <p:spPr>
          <a:xfrm>
            <a:off x="7239001" y="3282768"/>
            <a:ext cx="4604656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C9E8235-CC8D-41AF-9B0E-903354FC8036}"/>
              </a:ext>
            </a:extLst>
          </p:cNvPr>
          <p:cNvSpPr txBox="1"/>
          <p:nvPr/>
        </p:nvSpPr>
        <p:spPr>
          <a:xfrm>
            <a:off x="7239001" y="977877"/>
            <a:ext cx="42550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제프리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힌튼의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손글씨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숫자 인식을 발판으로 인간보다 더 정확한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AI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모델을 제시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이후 알파고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휴대폰 지문인식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음성인식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인공지능 비서 등의 많은 분야로 발전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 시기부터 강화학습 등도 크게 발전함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780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BA793-8506-4C3D-8B2C-37E49788F46A}"/>
              </a:ext>
            </a:extLst>
          </p:cNvPr>
          <p:cNvSpPr txBox="1"/>
          <p:nvPr/>
        </p:nvSpPr>
        <p:spPr>
          <a:xfrm>
            <a:off x="719694" y="118556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무응답 오차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99F0B-E61D-4C18-B4C7-0F0AE9560060}"/>
              </a:ext>
            </a:extLst>
          </p:cNvPr>
          <p:cNvSpPr txBox="1"/>
          <p:nvPr/>
        </p:nvSpPr>
        <p:spPr>
          <a:xfrm>
            <a:off x="1016106" y="1738112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질의에 따라 답이 달라지는 것을 말함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248132-D28A-466D-8DAF-46B62E845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06" y="3089721"/>
            <a:ext cx="9115536" cy="32567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7496FB-C0B1-42EA-B9FA-5AAE9268C4FC}"/>
              </a:ext>
            </a:extLst>
          </p:cNvPr>
          <p:cNvSpPr txBox="1"/>
          <p:nvPr/>
        </p:nvSpPr>
        <p:spPr>
          <a:xfrm>
            <a:off x="711673" y="2364659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오차의 종류</a:t>
            </a:r>
          </a:p>
        </p:txBody>
      </p:sp>
    </p:spTree>
    <p:extLst>
      <p:ext uri="{BB962C8B-B14F-4D97-AF65-F5344CB8AC3E}">
        <p14:creationId xmlns:p14="http://schemas.microsoft.com/office/powerpoint/2010/main" val="2360749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388006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해결방법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재현성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4484747"/>
            <a:ext cx="10138012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다른 표본에서도 같은 추정이 나오도록 데이터를 수집하는 것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이는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Small 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에서는 불가능한 방법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왜냐하면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안그래도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작은 데이터에서 또 이를 나눠야 하기 때문임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그래서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Small 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에서는 분포를 통해 재현성을 확인함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Big 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의 경우는 풍부한 데이터 셋을 바탕으로 재현성을 분포를 통해 증명하는 것이 아니라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현실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그자체를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반영하므로 실증적 재현이 가능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BA793-8506-4C3D-8B2C-37E49788F46A}"/>
              </a:ext>
            </a:extLst>
          </p:cNvPr>
          <p:cNvSpPr txBox="1"/>
          <p:nvPr/>
        </p:nvSpPr>
        <p:spPr>
          <a:xfrm>
            <a:off x="719694" y="1073268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오차의 종류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이어서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…)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99F0B-E61D-4C18-B4C7-0F0AE9560060}"/>
              </a:ext>
            </a:extLst>
          </p:cNvPr>
          <p:cNvSpPr txBox="1"/>
          <p:nvPr/>
        </p:nvSpPr>
        <p:spPr>
          <a:xfrm>
            <a:off x="1016106" y="1625815"/>
            <a:ext cx="1013801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Small 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기본적으로 표본 수를 최소화하고자 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표본 수 증가는 비용의 증가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표본오차는 표본 수가 증가하면 줄어들지만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비 표본 오차는 과학적 접근이 어려워 계산이 불가능함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비표본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오차에 의해 참값과 통계적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추정값이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다른 결과를 줄 가능성이 존재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9959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Big data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의 문제점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1998219"/>
            <a:ext cx="10138012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통계학은 목적에 따라 데이터를 수집함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특히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사전에 계획된 방법으로 데이터를 수집하기 때문에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교락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등의 문제를 해결하는 형태로 데이터를 수집하지만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빅데이터는 분석 목적과 상관없이 축적된 데이터이므로 해석 시 주의가 필요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교락이란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 :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일례로 코로나 혹은 국가별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확진자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수를 그대로 사용하거나 비교하지 못하는 것을 예로 들 수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수집 환경 및 데이터 수집의 적극성이 동일하지 않기 때문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일례로 일본의 경우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비적극적인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검사로 인해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확진자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수가 매우 적게 나오는데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이를 전혀 고려하지 않은 채 비교하는 것은 합당하지 않음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3262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분석 요구사항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1998219"/>
            <a:ext cx="1013801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2000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년대 이후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분석에 대한 요구사항은 다양해짐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과거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자신의 연구가설을 증명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주로 학문적 요구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Prediction/Forecasting, Decision Making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등 다양한 비즈니스 요구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231892-F595-455B-A96D-BBBF4517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94" y="3429000"/>
            <a:ext cx="8261385" cy="292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50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930095"/>
            <a:ext cx="10138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전통적 통계학에서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Linear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모형을 사용하는 이유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그리고 현대 빅데이터 분야에서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Non-Linear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모형을 사용하는 이유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5325916"/>
            <a:ext cx="1013801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스몰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데이터에서의 고차항의 모형을 사용하면 좋으나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Over-fitting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위험이 커진다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빅데이터에서는 복잡한 모형을 사용해도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Over-fitting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위험이 덜하다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B17BA-7B3B-4957-9A6E-C9DB4BEA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94" y="1885925"/>
            <a:ext cx="9320164" cy="320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빅 데이터의 재현성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5325916"/>
            <a:ext cx="1013801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빅 데이터의 경우 모형을 만드는데 모든 데이터를 사용하지 않고 모형 검증을 위한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Test-Set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을 남겨둘 수 있는 여유가 존재한다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 방법이 실증적 재현성이다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600A032-9962-4BA4-8F11-EC68C56D2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177533"/>
              </p:ext>
            </p:extLst>
          </p:nvPr>
        </p:nvGraphicFramePr>
        <p:xfrm>
          <a:off x="1197813" y="1809271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6113811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8493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Price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04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873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113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2400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369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461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994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72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15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1494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243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433929"/>
                  </a:ext>
                </a:extLst>
              </a:tr>
            </a:tbl>
          </a:graphicData>
        </a:graphic>
      </p:graphicFrame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9C12E86-3027-484A-A51F-EE04E228F901}"/>
              </a:ext>
            </a:extLst>
          </p:cNvPr>
          <p:cNvCxnSpPr/>
          <p:nvPr/>
        </p:nvCxnSpPr>
        <p:spPr>
          <a:xfrm>
            <a:off x="9529011" y="2181726"/>
            <a:ext cx="0" cy="14919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CB0FC7-3A61-4E03-A0FE-800E4A38086C}"/>
              </a:ext>
            </a:extLst>
          </p:cNvPr>
          <p:cNvSpPr txBox="1"/>
          <p:nvPr/>
        </p:nvSpPr>
        <p:spPr>
          <a:xfrm>
            <a:off x="9732210" y="2473392"/>
            <a:ext cx="201977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Train data set.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CC17F6B-22D0-4FF7-A288-687F5F746D2A}"/>
              </a:ext>
            </a:extLst>
          </p:cNvPr>
          <p:cNvCxnSpPr>
            <a:cxnSpLocks/>
          </p:cNvCxnSpPr>
          <p:nvPr/>
        </p:nvCxnSpPr>
        <p:spPr>
          <a:xfrm>
            <a:off x="9529011" y="4030033"/>
            <a:ext cx="0" cy="74595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8CFBE5-A0DE-49C2-8723-19919BC6DA15}"/>
              </a:ext>
            </a:extLst>
          </p:cNvPr>
          <p:cNvSpPr txBox="1"/>
          <p:nvPr/>
        </p:nvSpPr>
        <p:spPr>
          <a:xfrm>
            <a:off x="9732210" y="4030033"/>
            <a:ext cx="201977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Test data set.</a:t>
            </a:r>
          </a:p>
        </p:txBody>
      </p:sp>
    </p:spTree>
    <p:extLst>
      <p:ext uri="{BB962C8B-B14F-4D97-AF65-F5344CB8AC3E}">
        <p14:creationId xmlns:p14="http://schemas.microsoft.com/office/powerpoint/2010/main" val="3933550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9099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Columns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가 많은 것이 좋을까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? Row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가 많은 것이 좋을까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363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9099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회귀분석은 관측 값을 가장 잘 지나가는 직선 혹은 곡선의 방정식을 구하는 방법론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63147F-35C6-4A1F-91A8-521A0430D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562" y="2367551"/>
            <a:ext cx="5721944" cy="390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49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9099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회귀분석은 관측 값을 가장 잘 지나가는 직선 혹은 곡선의 방정식을 구하는 방법론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022E1F-4D56-40AE-8C67-B0CDCF43B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63" y="2305529"/>
            <a:ext cx="7897141" cy="423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44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24360B-4A09-4F29-B559-F87F27A68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11" y="897596"/>
            <a:ext cx="9549294" cy="57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7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AI</a:t>
            </a:r>
            <a:r>
              <a:rPr lang="ko-KR" altLang="en-US" sz="3200" dirty="0">
                <a:solidFill>
                  <a:schemeClr val="bg1"/>
                </a:solidFill>
              </a:rPr>
              <a:t>분야의 </a:t>
            </a:r>
            <a:r>
              <a:rPr lang="ko-KR" altLang="en-US" sz="3200" dirty="0" err="1">
                <a:solidFill>
                  <a:schemeClr val="bg1"/>
                </a:solidFill>
              </a:rPr>
              <a:t>직업군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113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데이터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사이언티스트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   (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딥러닝 엔지니어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183132" y="2048072"/>
            <a:ext cx="4444784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억대 연봉의 주인공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모델링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코딩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시각화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소프트웨어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도메인의 모든 분야에서 정점을 찍은 사람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주요 업무는 데이터 분석과 데이터에 적합한 모델 제작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등의 설계가 주요 업무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FD2F83-B2A1-44C9-97F5-464079A9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822" y="1393477"/>
            <a:ext cx="5508251" cy="446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48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기본 공식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7B76F2-D1F8-4196-AC79-44918564E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552" y="7295147"/>
            <a:ext cx="6496957" cy="23339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E4D51D-E24A-474C-BC29-A96E3B875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703" y="1723273"/>
            <a:ext cx="7354782" cy="488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94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기본 공식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7B76F2-D1F8-4196-AC79-44918564E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96" y="2146155"/>
            <a:ext cx="10459207" cy="37573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19B101B-AA32-4202-8C4B-5FDC1648C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37" y="7284236"/>
            <a:ext cx="6658904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54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기본 공식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9B101B-AA32-4202-8C4B-5FDC1648C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90" y="2198889"/>
            <a:ext cx="11767419" cy="338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96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회귀모형에서 미지수는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SSE(Sum of Squares Error,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오차제곱합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최소화하는 미지수 알파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베타를 구하는 계산을 수행하여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얻어짐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(SSE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일반적으로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cost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함수라고 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1324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SSE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8C080A-62AC-4DA3-B22F-D57FB586B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120" y="1656802"/>
            <a:ext cx="5713564" cy="51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39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897596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SSE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122D1E-D880-4690-94DC-0A30AB41A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28" y="1482371"/>
            <a:ext cx="7512862" cy="52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69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45CFE9-66EE-4E88-8B65-DE3A795B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005" y="897596"/>
            <a:ext cx="7300942" cy="580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98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B1C275-C869-4AA5-91CC-C3AFBBB8C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52" y="917249"/>
            <a:ext cx="6648133" cy="56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72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다중회귀모형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다중 회귀모형은 종속변수에 영향을 주는 다수의 독립변수가 존재하는 경우의 회귀모형임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종속 변수란 흔히 함수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 y=ax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에서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y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의 부분을 뜻함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독립 변수란 함수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y=ax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에서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x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의 변수를 뜻함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예를 들어 연봉을 종속변수로 볼 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연봉에 영향을 주는 요인으로 나이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성별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학력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직업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월 근무시간 등이 있다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이를 수식으로 표현하면 아래와 같다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A34C5A-0018-407F-8784-A56A257F4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46" y="4664086"/>
            <a:ext cx="9624992" cy="80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12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다중회귀모형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이를 일반화 하면 다음과 같다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7315E6-D0BF-4FCA-B768-DE356B282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41" y="2488568"/>
            <a:ext cx="9854282" cy="6075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801E7F-23E5-4327-9A19-4A9A3A631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995" y="3429000"/>
            <a:ext cx="7840690" cy="295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16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5AC73E-9298-4C38-A89C-40DF0EA6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743" y="3829164"/>
            <a:ext cx="3950797" cy="2585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AI</a:t>
            </a:r>
            <a:r>
              <a:rPr lang="ko-KR" altLang="en-US" sz="3200" dirty="0">
                <a:solidFill>
                  <a:schemeClr val="bg1"/>
                </a:solidFill>
              </a:rPr>
              <a:t>분야의 </a:t>
            </a:r>
            <a:r>
              <a:rPr lang="ko-KR" altLang="en-US" sz="3200" dirty="0" err="1">
                <a:solidFill>
                  <a:schemeClr val="bg1"/>
                </a:solidFill>
              </a:rPr>
              <a:t>직업군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349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데이터 분석가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204902" y="1951672"/>
            <a:ext cx="10138012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정형화된 데이터를 가공 및 분석하는 업무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사이언티스트와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많은 분야에서 교집합이 있지만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딥러닝 모델보다는 가벼운 전통적 통계모델로 결과물을 도출하는 경향이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예시로는 고객이 마트에서 구매하는 물품의 상관관계를 분석하여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진열의 위치를 조정함으로써 매출 증대에 기여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혹은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경영진의 의사결정에 도움을 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96566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다중회귀모형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다중 회귀 모형의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SSE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7CCD49-C03C-4D11-9FB8-89D53A2DD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295" y="2488568"/>
            <a:ext cx="6357409" cy="379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78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다중회귀모형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다중 회귀 모형의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581978-AAE7-4DDE-BA89-3D1A9FC43F80}"/>
                  </a:ext>
                </a:extLst>
              </p:cNvPr>
              <p:cNvSpPr txBox="1"/>
              <p:nvPr/>
            </p:nvSpPr>
            <p:spPr>
              <a:xfrm>
                <a:off x="2751017" y="2366212"/>
                <a:ext cx="6096000" cy="3923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𝑆𝑆𝐸</m:t>
                      </m:r>
                      <m:r>
                        <a:rPr lang="en-US" altLang="ko-KR" sz="18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실제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값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예측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값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의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제곱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ko-KR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ko-KR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</m:nary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다중 회귀 모형의 일반 식은 다음과 같음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𝜀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고로 에러에 대한 식은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              1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번식</m:t>
                      </m:r>
                    </m:oMath>
                  </m:oMathPara>
                </a14:m>
                <a:endParaRPr lang="ko-KR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581978-AAE7-4DDE-BA89-3D1A9FC43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017" y="2366212"/>
                <a:ext cx="6096000" cy="3923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226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다중회귀모형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다중 회귀 모형의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5E4171-7EBB-4F97-BB4F-5760E1B3B50D}"/>
                  </a:ext>
                </a:extLst>
              </p:cNvPr>
              <p:cNvSpPr txBox="1"/>
              <p:nvPr/>
            </p:nvSpPr>
            <p:spPr>
              <a:xfrm>
                <a:off x="2205584" y="2665030"/>
                <a:ext cx="7243215" cy="35841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              1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번식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24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r>
                  <a:rPr lang="ko-KR" altLang="ko-KR" sz="24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번 식으로부터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𝑆𝑆𝐸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=(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)(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=(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5E4171-7EBB-4F97-BB4F-5760E1B3B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584" y="2665030"/>
                <a:ext cx="7243215" cy="35841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1657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다중회귀모형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다중 회귀 모형의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7E042E-3E7A-4684-A682-A25FEE794DC9}"/>
                  </a:ext>
                </a:extLst>
              </p:cNvPr>
              <p:cNvSpPr txBox="1"/>
              <p:nvPr/>
            </p:nvSpPr>
            <p:spPr>
              <a:xfrm>
                <a:off x="2751017" y="2631474"/>
                <a:ext cx="6096000" cy="32447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를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구하기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위해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편미분하게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되면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𝜕𝛽</m:t>
                          </m:r>
                        </m:den>
                      </m:f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𝜕𝛽</m:t>
                          </m:r>
                        </m:den>
                      </m:f>
                      <m:d>
                        <m:d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𝜕𝛽</m:t>
                          </m:r>
                        </m:den>
                      </m:f>
                      <m:d>
                        <m:d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+2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)=0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=−2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+2</m:t>
                      </m:r>
                      <m:acc>
                        <m:accPr>
                          <m:chr m:val="̂"/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)=0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ko-KR" altLang="ko-KR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ko-KR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7E042E-3E7A-4684-A682-A25FEE794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017" y="2631474"/>
                <a:ext cx="6096000" cy="32447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944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5CD6C3-7564-4707-A042-DF4B39968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47" y="1809271"/>
            <a:ext cx="8434590" cy="454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83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EF1ACFA6-35C9-497A-95CF-078089A19C43}"/>
              </a:ext>
            </a:extLst>
          </p:cNvPr>
          <p:cNvSpPr/>
          <p:nvPr/>
        </p:nvSpPr>
        <p:spPr>
          <a:xfrm>
            <a:off x="2133616" y="3489164"/>
            <a:ext cx="1892955" cy="16042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633384C-8FF4-4C33-A246-D44CC2BF6F1A}"/>
              </a:ext>
            </a:extLst>
          </p:cNvPr>
          <p:cNvCxnSpPr/>
          <p:nvPr/>
        </p:nvCxnSpPr>
        <p:spPr>
          <a:xfrm flipV="1">
            <a:off x="1507960" y="2662987"/>
            <a:ext cx="0" cy="32084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75225E0-EDCF-48BA-9FCD-99D81BFDA4CC}"/>
              </a:ext>
            </a:extLst>
          </p:cNvPr>
          <p:cNvCxnSpPr>
            <a:cxnSpLocks/>
          </p:cNvCxnSpPr>
          <p:nvPr/>
        </p:nvCxnSpPr>
        <p:spPr>
          <a:xfrm>
            <a:off x="1090865" y="5662860"/>
            <a:ext cx="372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BF2000-ED66-483A-B269-FC39926C9095}"/>
              </a:ext>
            </a:extLst>
          </p:cNvPr>
          <p:cNvSpPr txBox="1"/>
          <p:nvPr/>
        </p:nvSpPr>
        <p:spPr>
          <a:xfrm>
            <a:off x="1235542" y="1809271"/>
            <a:ext cx="293540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지금까지의 모형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25F0292-3A7F-4148-9E80-D9403F971DC0}"/>
              </a:ext>
            </a:extLst>
          </p:cNvPr>
          <p:cNvCxnSpPr>
            <a:cxnSpLocks/>
          </p:cNvCxnSpPr>
          <p:nvPr/>
        </p:nvCxnSpPr>
        <p:spPr>
          <a:xfrm flipV="1">
            <a:off x="618113" y="2167084"/>
            <a:ext cx="4812140" cy="422483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BEFE3FC-22C7-40B8-BC15-11A2E1669A60}"/>
              </a:ext>
            </a:extLst>
          </p:cNvPr>
          <p:cNvSpPr txBox="1"/>
          <p:nvPr/>
        </p:nvSpPr>
        <p:spPr>
          <a:xfrm>
            <a:off x="7307479" y="1809271"/>
            <a:ext cx="293540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원하는 모형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03E27AE-C9E5-47D4-98BB-7021A5C5DEDA}"/>
              </a:ext>
            </a:extLst>
          </p:cNvPr>
          <p:cNvSpPr/>
          <p:nvPr/>
        </p:nvSpPr>
        <p:spPr>
          <a:xfrm>
            <a:off x="8085221" y="3489164"/>
            <a:ext cx="1892955" cy="16042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FAA8DEA-3CA2-4B45-98F0-53DF49B13D55}"/>
              </a:ext>
            </a:extLst>
          </p:cNvPr>
          <p:cNvCxnSpPr/>
          <p:nvPr/>
        </p:nvCxnSpPr>
        <p:spPr>
          <a:xfrm flipV="1">
            <a:off x="7467601" y="2671009"/>
            <a:ext cx="0" cy="32084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832F655-05BF-486B-A41D-F85289751C8E}"/>
              </a:ext>
            </a:extLst>
          </p:cNvPr>
          <p:cNvCxnSpPr>
            <a:cxnSpLocks/>
          </p:cNvCxnSpPr>
          <p:nvPr/>
        </p:nvCxnSpPr>
        <p:spPr>
          <a:xfrm>
            <a:off x="7050506" y="5670882"/>
            <a:ext cx="372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F88AE309-C904-4A99-89B7-F70C3094B6A0}"/>
              </a:ext>
            </a:extLst>
          </p:cNvPr>
          <p:cNvCxnSpPr/>
          <p:nvPr/>
        </p:nvCxnSpPr>
        <p:spPr>
          <a:xfrm flipV="1">
            <a:off x="7058526" y="3240505"/>
            <a:ext cx="3809497" cy="2213811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6550306-99F9-4256-95CB-EE4E036ACB8B}"/>
              </a:ext>
            </a:extLst>
          </p:cNvPr>
          <p:cNvSpPr/>
          <p:nvPr/>
        </p:nvSpPr>
        <p:spPr>
          <a:xfrm>
            <a:off x="5293895" y="3641558"/>
            <a:ext cx="1090863" cy="641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D8C8B0-6A18-4CC3-9190-CD3ED07EC8C6}"/>
              </a:ext>
            </a:extLst>
          </p:cNvPr>
          <p:cNvSpPr txBox="1"/>
          <p:nvPr/>
        </p:nvSpPr>
        <p:spPr>
          <a:xfrm>
            <a:off x="6751328" y="5202789"/>
            <a:ext cx="61439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59F3B-A9F4-429E-BC72-1F03B35698E3}"/>
              </a:ext>
            </a:extLst>
          </p:cNvPr>
          <p:cNvSpPr txBox="1"/>
          <p:nvPr/>
        </p:nvSpPr>
        <p:spPr>
          <a:xfrm>
            <a:off x="6757225" y="2904035"/>
            <a:ext cx="61439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F4C73B-197E-4168-A28D-7CCF757C8F84}"/>
              </a:ext>
            </a:extLst>
          </p:cNvPr>
          <p:cNvSpPr txBox="1"/>
          <p:nvPr/>
        </p:nvSpPr>
        <p:spPr>
          <a:xfrm>
            <a:off x="911285" y="5222021"/>
            <a:ext cx="61439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3603D4-B6FA-495A-817C-5EC9CB48815B}"/>
              </a:ext>
            </a:extLst>
          </p:cNvPr>
          <p:cNvSpPr txBox="1"/>
          <p:nvPr/>
        </p:nvSpPr>
        <p:spPr>
          <a:xfrm>
            <a:off x="917182" y="2923267"/>
            <a:ext cx="61439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70117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99C7817-A198-49C9-89CC-4145ECFF6E13}"/>
                  </a:ext>
                </a:extLst>
              </p:cNvPr>
              <p:cNvSpPr txBox="1"/>
              <p:nvPr/>
            </p:nvSpPr>
            <p:spPr>
              <a:xfrm>
                <a:off x="1235542" y="1809271"/>
                <a:ext cx="9726107" cy="4483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bg1">
                        <a:lumMod val="95000"/>
                      </a:schemeClr>
                    </a:solidFill>
                  </a:rPr>
                  <a:t>Odds</a:t>
                </a:r>
                <a:r>
                  <a:rPr lang="ko-KR" altLang="en-US" dirty="0">
                    <a:solidFill>
                      <a:schemeClr val="bg1">
                        <a:lumMod val="95000"/>
                      </a:schemeClr>
                    </a:solidFill>
                  </a:rPr>
                  <a:t>비</a:t>
                </a:r>
                <a:r>
                  <a:rPr lang="en-US" altLang="ko-KR" dirty="0">
                    <a:solidFill>
                      <a:schemeClr val="bg1">
                        <a:lumMod val="95000"/>
                      </a:schemeClr>
                    </a:solidFill>
                  </a:rPr>
                  <a:t> : Odds</a:t>
                </a:r>
                <a:r>
                  <a:rPr lang="ko-KR" altLang="en-US" dirty="0">
                    <a:solidFill>
                      <a:schemeClr val="bg1">
                        <a:lumMod val="95000"/>
                      </a:schemeClr>
                    </a:solidFill>
                  </a:rPr>
                  <a:t>비는 실패 확률에 대한 성공확률의 비율에 관한 공식임</a:t>
                </a:r>
                <a:r>
                  <a:rPr lang="en-US" altLang="ko-KR" dirty="0">
                    <a:solidFill>
                      <a:schemeClr val="bg1">
                        <a:lumMod val="95000"/>
                      </a:schemeClr>
                    </a:solidFill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사건이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발생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확률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이라고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생각할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때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br>
                  <a:rPr lang="ko-KR" altLang="ko-KR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ko-KR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𝑃</m:t>
                          </m:r>
                        </m:den>
                      </m:f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라는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공식의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뜻은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ko-KR" altLang="ko-KR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사건이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발생할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확률</m:t>
                          </m:r>
                        </m:num>
                        <m:den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사건이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일어나지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않을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확률</m:t>
                          </m:r>
                        </m:den>
                      </m:f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이며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이에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따라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아직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사건이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발생하지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않았을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때의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성공의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기댓값이라고도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생각이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가능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개인적으로는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발견률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이라고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생각함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예를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들면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𝑂𝑑𝑑𝑠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비가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4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일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때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4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번의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사건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중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1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번은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실패사건이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반드시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일어난다는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뜻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br>
                  <a:rPr lang="en-US" altLang="ko-KR" sz="1800" i="1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이를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다시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생각하면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일어날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확률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가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1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에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가까우면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무한번</m:t>
                    </m:r>
                    <m:d>
                      <m:dPr>
                        <m:ctrlPr>
                          <a:rPr lang="ko-KR" altLang="ko-KR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무한이라고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하지만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사실</m:t>
                        </m:r>
                        <m:r>
                          <a:rPr lang="en-US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 1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에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수렴</m:t>
                        </m:r>
                        <m:r>
                          <a:rPr lang="en-US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극한의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개념</m:t>
                        </m:r>
                      </m:e>
                    </m:d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시도해야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1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번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실패가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일어나는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것이고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𝑃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가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0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에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수렴하면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0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이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아닌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마이너스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무한대</m:t>
                    </m:r>
                    <m:d>
                      <m:dPr>
                        <m:ctrlPr>
                          <a:rPr lang="ko-KR" altLang="ko-KR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있을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수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없는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수</m:t>
                        </m:r>
                      </m:e>
                    </m:d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에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수렴함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. (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사실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마이너스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무한대라고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하지만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0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에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가까움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.)</m:t>
                    </m:r>
                  </m:oMath>
                </a14:m>
                <a:r>
                  <a:rPr lang="ko-KR" altLang="en-US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endParaRPr lang="en-US" altLang="ko-KR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99C7817-A198-49C9-89CC-4145ECFF6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42" y="1809271"/>
                <a:ext cx="9726107" cy="4483471"/>
              </a:xfrm>
              <a:prstGeom prst="rect">
                <a:avLst/>
              </a:prstGeom>
              <a:blipFill>
                <a:blip r:embed="rId2"/>
                <a:stretch>
                  <a:fillRect l="-439" b="-9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505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CD3957-FF22-4876-B9AA-D48D3E7D7522}"/>
                  </a:ext>
                </a:extLst>
              </p:cNvPr>
              <p:cNvSpPr txBox="1"/>
              <p:nvPr/>
            </p:nvSpPr>
            <p:spPr>
              <a:xfrm>
                <a:off x="1204330" y="1891220"/>
                <a:ext cx="9556595" cy="2562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앞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서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말했듯이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마이너스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무한은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있을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수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없는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수이며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우리는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마이너스를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고려하지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않기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때문에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에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수렴하도록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식을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개선해야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필요가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있음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그래서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자연로그의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개념을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사용하게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됨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𝑙𝑜𝑔</m:t>
                      </m:r>
                      <m:sPre>
                        <m:sPrePr>
                          <m:ctrlPr>
                            <a:rPr lang="ko-KR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/>
                        <m:e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sPre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은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무한대이기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때문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는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무리수이면서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초월수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즉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자기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자신조차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나눠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떨어지지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않으며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무한히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나눠야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0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에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근접함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이러한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성질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때문에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𝑂𝑑𝑑𝑠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비에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자연로그를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씌워줌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ko-KR" alt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CD3957-FF22-4876-B9AA-D48D3E7D7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330" y="1891220"/>
                <a:ext cx="9556595" cy="25627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9155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3AF03C-1B2D-4555-A251-94388AF2652C}"/>
                  </a:ext>
                </a:extLst>
              </p:cNvPr>
              <p:cNvSpPr txBox="1"/>
              <p:nvPr/>
            </p:nvSpPr>
            <p:spPr>
              <a:xfrm>
                <a:off x="970157" y="1754308"/>
                <a:ext cx="8854068" cy="4678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𝑜𝑑𝑑𝑠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비의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성질에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앞서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배운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선형회귀의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일반식을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합치게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되면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𝑙𝑛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형식이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탄생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이를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조금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더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일반화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하게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되면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ko-KR" sz="2400" i="0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𝑤𝑥</m:t>
                          </m:r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ko-KR" sz="2400" i="0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3AF03C-1B2D-4555-A251-94388AF26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57" y="1754308"/>
                <a:ext cx="8854068" cy="4678845"/>
              </a:xfrm>
              <a:prstGeom prst="rect">
                <a:avLst/>
              </a:prstGeom>
              <a:blipFill>
                <a:blip r:embed="rId2"/>
                <a:stretch>
                  <a:fillRect l="-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65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78AE0C-DC75-4654-A93A-9A73C5F76D5A}"/>
                  </a:ext>
                </a:extLst>
              </p:cNvPr>
              <p:cNvSpPr txBox="1"/>
              <p:nvPr/>
            </p:nvSpPr>
            <p:spPr>
              <a:xfrm>
                <a:off x="3048930" y="2103536"/>
                <a:ext cx="6094140" cy="44332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24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𝑤𝑥</m:t>
                                  </m:r>
                                  <m:r>
                                    <a:rPr lang="ko-KR" altLang="en-US" sz="2400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𝑤𝑥</m:t>
                                  </m:r>
                                  <m:r>
                                    <a:rPr lang="ko-KR" altLang="en-US" sz="2400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𝑤𝑥</m:t>
                                  </m:r>
                                  <m:r>
                                    <a:rPr lang="ko-KR" altLang="en-US" sz="2400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den>
                          </m:f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ko-KR" altLang="en-US" sz="2400" i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400" i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sz="2400" i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ko-KR" alt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ko-KR" altLang="en-US" sz="2400" i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</m:den>
                    </m:f>
                  </m:oMath>
                </a14:m>
                <a:r>
                  <a:rPr lang="ko-KR" alt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78AE0C-DC75-4654-A93A-9A73C5F76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30" y="2103536"/>
                <a:ext cx="6094140" cy="44332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9875C-C65F-41BB-B917-20A3044256F0}"/>
                  </a:ext>
                </a:extLst>
              </p:cNvPr>
              <p:cNvSpPr txBox="1"/>
              <p:nvPr/>
            </p:nvSpPr>
            <p:spPr>
              <a:xfrm>
                <a:off x="1432001" y="1804768"/>
                <a:ext cx="1616929" cy="597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𝑆𝑖𝑔𝑚𝑜𝑖𝑑</m:t>
                      </m:r>
                    </m:oMath>
                  </m:oMathPara>
                </a14:m>
                <a:endParaRPr lang="ko-KR" alt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9875C-C65F-41BB-B917-20A304425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001" y="1804768"/>
                <a:ext cx="1616929" cy="5975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529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434789-32C2-4E0B-A42E-795CF8F2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60" y="3621041"/>
            <a:ext cx="5865480" cy="2849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AI</a:t>
            </a:r>
            <a:r>
              <a:rPr lang="ko-KR" altLang="en-US" sz="3200" dirty="0">
                <a:solidFill>
                  <a:schemeClr val="bg1"/>
                </a:solidFill>
              </a:rPr>
              <a:t>분야의 </a:t>
            </a:r>
            <a:r>
              <a:rPr lang="ko-KR" altLang="en-US" sz="3200" dirty="0" err="1">
                <a:solidFill>
                  <a:schemeClr val="bg1"/>
                </a:solidFill>
              </a:rPr>
              <a:t>직업군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349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데이터 엔지니어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204902" y="1951672"/>
            <a:ext cx="1013801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현업에서 데이터를 수집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저장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관리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가공하는 단계의 역할을 맡음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가장 인력이 많이 필요하며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소프트웨어 지식이 많아야 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데브옵스의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성향을 가지고 있으며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인프라와 직접적인 연동이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가능해야함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45301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9875C-C65F-41BB-B917-20A3044256F0}"/>
                  </a:ext>
                </a:extLst>
              </p:cNvPr>
              <p:cNvSpPr txBox="1"/>
              <p:nvPr/>
            </p:nvSpPr>
            <p:spPr>
              <a:xfrm>
                <a:off x="1303664" y="1649223"/>
                <a:ext cx="2562483" cy="462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𝑆𝑖𝑔𝑚𝑜𝑖𝑑</m:t>
                    </m:r>
                    <m:r>
                      <a:rPr lang="ko-KR" alt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미분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9875C-C65F-41BB-B917-20A304425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664" y="1649223"/>
                <a:ext cx="2562483" cy="462691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C21411-8CB4-4D92-B673-CBE601EE1998}"/>
                  </a:ext>
                </a:extLst>
              </p:cNvPr>
              <p:cNvSpPr txBox="1"/>
              <p:nvPr/>
            </p:nvSpPr>
            <p:spPr>
              <a:xfrm>
                <a:off x="2751017" y="2398615"/>
                <a:ext cx="6096000" cy="3545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ko-KR" sz="1800" b="1" i="1" kern="10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𝑺</m:t>
                      </m:r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[(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</m:fName>
                        <m:e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𝒖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</m:fName>
                        <m:e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𝐮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den>
                      </m:f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𝐞𝐱𝐩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𝐮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</m:fName>
                        <m:e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𝐮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𝐞𝐱𝐩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𝐮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e>
                          </m:func>
                          <m:sSup>
                            <m:sSup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𝐞𝐱𝐩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𝐮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=(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  <m:r>
                            <a:rPr lang="en-US" altLang="ko-KR" sz="1800" b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𝒖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C21411-8CB4-4D92-B673-CBE601EE1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017" y="2398615"/>
                <a:ext cx="6096000" cy="3545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510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9875C-C65F-41BB-B917-20A3044256F0}"/>
                  </a:ext>
                </a:extLst>
              </p:cNvPr>
              <p:cNvSpPr txBox="1"/>
              <p:nvPr/>
            </p:nvSpPr>
            <p:spPr>
              <a:xfrm>
                <a:off x="1303664" y="1649223"/>
                <a:ext cx="2562483" cy="462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𝑆𝑖𝑔𝑚𝑜𝑖𝑑</m:t>
                    </m:r>
                    <m:r>
                      <a:rPr lang="ko-KR" alt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미분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9875C-C65F-41BB-B917-20A304425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664" y="1649223"/>
                <a:ext cx="2562483" cy="462691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8F9158-1F66-420E-8513-EDDC0F0EF3D6}"/>
                  </a:ext>
                </a:extLst>
              </p:cNvPr>
              <p:cNvSpPr txBox="1"/>
              <p:nvPr/>
            </p:nvSpPr>
            <p:spPr>
              <a:xfrm>
                <a:off x="2751017" y="2877846"/>
                <a:ext cx="6096000" cy="2539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ko-KR" sz="1800" b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func>
                        </m:den>
                      </m:f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  <m:r>
                            <a:rPr lang="en-US" altLang="ko-KR" sz="1800" b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𝒖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  <m:r>
                            <a:rPr lang="en-US" altLang="ko-KR" sz="1800" b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𝒖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𝐞𝐱𝐩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ko-KR" altLang="ko-KR" sz="1800" b="1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800" b="1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800" b="1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𝒖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𝐞𝐱𝐩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ko-KR" altLang="ko-KR" sz="1800" b="1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800" b="1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800" b="1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𝒖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b="1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𝐒</m:t>
                      </m:r>
                      <m:d>
                        <m:dPr>
                          <m:ctrlPr>
                            <a:rPr lang="ko-KR" altLang="ko-KR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altLang="ko-KR" sz="1800" b="1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ko-KR" sz="18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800" b="1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sz="1800" b="1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𝐒</m:t>
                      </m:r>
                      <m:d>
                        <m:dPr>
                          <m:ctrlPr>
                            <a:rPr lang="ko-KR" altLang="ko-KR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altLang="ko-KR" sz="18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8F9158-1F66-420E-8513-EDDC0F0EF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017" y="2877846"/>
                <a:ext cx="6096000" cy="2539478"/>
              </a:xfrm>
              <a:prstGeom prst="rect">
                <a:avLst/>
              </a:prstGeom>
              <a:blipFill>
                <a:blip r:embed="rId3"/>
                <a:stretch>
                  <a:fillRect b="-1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311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머신러닝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 중간 정리</a:t>
            </a: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4F2AE07F-9E68-40AE-A813-FED4944F8F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852328"/>
              </p:ext>
            </p:extLst>
          </p:nvPr>
        </p:nvGraphicFramePr>
        <p:xfrm>
          <a:off x="1919705" y="89759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1530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앞으로의 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1.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Basic Overview – Machine Learning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2. Regression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3. Logistic Regression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4. Cost Minimizing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5. Learning Rate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6. Normalization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7. Overfitting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8.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Linear Regression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9.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Linear Regression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10.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Logistic Regression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11.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Logistic Regression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12.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Mnist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Data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13.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Mnist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Softmax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Regression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30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앞으로의 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14. Neural Network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15. XOR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문제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16. Backpropagation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17.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XOR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18. Deep Learning – XOR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문제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19. Gradient Vanishing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20.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ReLU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21. Xavier Initialization &amp; Drop out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22. Batch Normalization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23. Optimizer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24.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Mnist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DNN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모형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25.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Mnist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DNN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26. Model Save &amp; Restore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27.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Model Save &amp; Restore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FBD8D-BE1B-4806-9FCB-9D8418411149}"/>
              </a:ext>
            </a:extLst>
          </p:cNvPr>
          <p:cNvSpPr txBox="1"/>
          <p:nvPr/>
        </p:nvSpPr>
        <p:spPr>
          <a:xfrm>
            <a:off x="6173440" y="1165511"/>
            <a:ext cx="594235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28. Computer Vision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29. Convolution Layer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30. Pooling Layer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31.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CNN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모형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32.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Deep CNN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모형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33.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Deep CNN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모형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34. Image File Reading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35. CNN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 응용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36.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Rcurrent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Neural Network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37. Char RNN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38. Long Short Term Memory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39. Stacked RNN</a:t>
            </a:r>
          </a:p>
          <a:p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235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고전적인 데이터 분석가의 분석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3CDC9E-55AA-4BFB-86C9-105574B2A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30" y="1770797"/>
            <a:ext cx="7230484" cy="2467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770658" y="4330173"/>
            <a:ext cx="1013801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과거에는 우측 이미지를 정형 데이터로 요약하여 분석에 사용함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현재는 정형 데이터로 변환 후 분석하기도 하지만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이미지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Pixel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값을 데이터로 보고 그대로 분석에 사용하는 기법이 더 좋은 예측력을 보임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1018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1" y="312821"/>
            <a:ext cx="4745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목차 폰트 </a:t>
            </a:r>
            <a:r>
              <a:rPr lang="en-US" altLang="ko-KR" sz="3200" dirty="0">
                <a:solidFill>
                  <a:schemeClr val="bg1"/>
                </a:solidFill>
              </a:rPr>
              <a:t>32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1535723" y="770454"/>
            <a:ext cx="10656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*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피보나치 수열의 점화식을 이용한 다이나믹 프로그래밍을 그림으로 풀면 다음과 같습니다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폰트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24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5178FBE-B363-44F8-818D-CA09E361AC6A}"/>
              </a:ext>
            </a:extLst>
          </p:cNvPr>
          <p:cNvGraphicFramePr>
            <a:graphicFrameLocks noGrp="1"/>
          </p:cNvGraphicFramePr>
          <p:nvPr/>
        </p:nvGraphicFramePr>
        <p:xfrm>
          <a:off x="844065" y="2467326"/>
          <a:ext cx="9982824" cy="646331"/>
        </p:xfrm>
        <a:graphic>
          <a:graphicData uri="http://schemas.openxmlformats.org/drawingml/2006/table">
            <a:tbl>
              <a:tblPr/>
              <a:tblGrid>
                <a:gridCol w="1247853">
                  <a:extLst>
                    <a:ext uri="{9D8B030D-6E8A-4147-A177-3AD203B41FA5}">
                      <a16:colId xmlns:a16="http://schemas.microsoft.com/office/drawing/2014/main" val="322188423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137866672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981916489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44670281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23248704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56476167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51366682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2017382"/>
                    </a:ext>
                  </a:extLst>
                </a:gridCol>
              </a:tblGrid>
              <a:tr h="646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59231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6ED95-C602-4BC9-BD1C-812CAB3E1DD8}"/>
              </a:ext>
            </a:extLst>
          </p:cNvPr>
          <p:cNvSpPr txBox="1"/>
          <p:nvPr/>
        </p:nvSpPr>
        <p:spPr>
          <a:xfrm>
            <a:off x="5180035" y="2018570"/>
            <a:ext cx="146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수열 테이블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4B348-F096-4124-A8FD-5856CB51142B}"/>
              </a:ext>
            </a:extLst>
          </p:cNvPr>
          <p:cNvSpPr txBox="1"/>
          <p:nvPr/>
        </p:nvSpPr>
        <p:spPr>
          <a:xfrm>
            <a:off x="1606731" y="3260466"/>
            <a:ext cx="101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초기 값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5D0EC4-2E3C-40D4-B8A1-334E696EA683}"/>
              </a:ext>
            </a:extLst>
          </p:cNvPr>
          <p:cNvSpPr txBox="1"/>
          <p:nvPr/>
        </p:nvSpPr>
        <p:spPr>
          <a:xfrm>
            <a:off x="799330" y="1674856"/>
            <a:ext cx="1593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N &lt;= 1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일 때 폰트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16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831AB8-9705-4702-B335-A0B65897355A}"/>
              </a:ext>
            </a:extLst>
          </p:cNvPr>
          <p:cNvGraphicFramePr>
            <a:graphicFrameLocks noGrp="1"/>
          </p:cNvGraphicFramePr>
          <p:nvPr/>
        </p:nvGraphicFramePr>
        <p:xfrm>
          <a:off x="831095" y="5110013"/>
          <a:ext cx="9982824" cy="646331"/>
        </p:xfrm>
        <a:graphic>
          <a:graphicData uri="http://schemas.openxmlformats.org/drawingml/2006/table">
            <a:tbl>
              <a:tblPr/>
              <a:tblGrid>
                <a:gridCol w="1247853">
                  <a:extLst>
                    <a:ext uri="{9D8B030D-6E8A-4147-A177-3AD203B41FA5}">
                      <a16:colId xmlns:a16="http://schemas.microsoft.com/office/drawing/2014/main" val="322188423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137866672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981916489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44670281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23248704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56476167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51366682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2017382"/>
                    </a:ext>
                  </a:extLst>
                </a:gridCol>
              </a:tblGrid>
              <a:tr h="646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59231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0B8901E-2A4A-4FE1-B573-0C4FE96BF153}"/>
              </a:ext>
            </a:extLst>
          </p:cNvPr>
          <p:cNvSpPr txBox="1"/>
          <p:nvPr/>
        </p:nvSpPr>
        <p:spPr>
          <a:xfrm>
            <a:off x="5167065" y="4661257"/>
            <a:ext cx="146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수열 테이블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5A5991-C09F-4506-B05E-18CA88A5034F}"/>
              </a:ext>
            </a:extLst>
          </p:cNvPr>
          <p:cNvSpPr txBox="1"/>
          <p:nvPr/>
        </p:nvSpPr>
        <p:spPr>
          <a:xfrm>
            <a:off x="3266921" y="5903153"/>
            <a:ext cx="132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F(0) + F(1)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AEFFD-9B57-4BD2-9654-AD09BC2BF3A3}"/>
              </a:ext>
            </a:extLst>
          </p:cNvPr>
          <p:cNvSpPr txBox="1"/>
          <p:nvPr/>
        </p:nvSpPr>
        <p:spPr>
          <a:xfrm>
            <a:off x="786360" y="4317543"/>
            <a:ext cx="15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N = 2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일 때</a:t>
            </a:r>
          </a:p>
        </p:txBody>
      </p:sp>
    </p:spTree>
    <p:extLst>
      <p:ext uri="{BB962C8B-B14F-4D97-AF65-F5344CB8AC3E}">
        <p14:creationId xmlns:p14="http://schemas.microsoft.com/office/powerpoint/2010/main" val="18089771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5178FBE-B363-44F8-818D-CA09E361A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755598"/>
              </p:ext>
            </p:extLst>
          </p:nvPr>
        </p:nvGraphicFramePr>
        <p:xfrm>
          <a:off x="844065" y="1309731"/>
          <a:ext cx="9982824" cy="646331"/>
        </p:xfrm>
        <a:graphic>
          <a:graphicData uri="http://schemas.openxmlformats.org/drawingml/2006/table">
            <a:tbl>
              <a:tblPr/>
              <a:tblGrid>
                <a:gridCol w="1247853">
                  <a:extLst>
                    <a:ext uri="{9D8B030D-6E8A-4147-A177-3AD203B41FA5}">
                      <a16:colId xmlns:a16="http://schemas.microsoft.com/office/drawing/2014/main" val="322188423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137866672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981916489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44670281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23248704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56476167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51366682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2017382"/>
                    </a:ext>
                  </a:extLst>
                </a:gridCol>
              </a:tblGrid>
              <a:tr h="646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59231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6ED95-C602-4BC9-BD1C-812CAB3E1DD8}"/>
              </a:ext>
            </a:extLst>
          </p:cNvPr>
          <p:cNvSpPr txBox="1"/>
          <p:nvPr/>
        </p:nvSpPr>
        <p:spPr>
          <a:xfrm>
            <a:off x="5180035" y="860975"/>
            <a:ext cx="146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수열 테이블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5D0EC4-2E3C-40D4-B8A1-334E696EA683}"/>
              </a:ext>
            </a:extLst>
          </p:cNvPr>
          <p:cNvSpPr txBox="1"/>
          <p:nvPr/>
        </p:nvSpPr>
        <p:spPr>
          <a:xfrm>
            <a:off x="799330" y="517261"/>
            <a:ext cx="15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N = 3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일 때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831AB8-9705-4702-B335-A0B658973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444532"/>
              </p:ext>
            </p:extLst>
          </p:nvPr>
        </p:nvGraphicFramePr>
        <p:xfrm>
          <a:off x="831095" y="3952418"/>
          <a:ext cx="9982824" cy="646331"/>
        </p:xfrm>
        <a:graphic>
          <a:graphicData uri="http://schemas.openxmlformats.org/drawingml/2006/table">
            <a:tbl>
              <a:tblPr/>
              <a:tblGrid>
                <a:gridCol w="1247853">
                  <a:extLst>
                    <a:ext uri="{9D8B030D-6E8A-4147-A177-3AD203B41FA5}">
                      <a16:colId xmlns:a16="http://schemas.microsoft.com/office/drawing/2014/main" val="322188423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137866672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981916489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44670281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23248704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56476167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51366682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2017382"/>
                    </a:ext>
                  </a:extLst>
                </a:gridCol>
              </a:tblGrid>
              <a:tr h="646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59231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0B8901E-2A4A-4FE1-B573-0C4FE96BF153}"/>
              </a:ext>
            </a:extLst>
          </p:cNvPr>
          <p:cNvSpPr txBox="1"/>
          <p:nvPr/>
        </p:nvSpPr>
        <p:spPr>
          <a:xfrm>
            <a:off x="5167065" y="3503662"/>
            <a:ext cx="146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수열 테이블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5A5991-C09F-4506-B05E-18CA88A5034F}"/>
              </a:ext>
            </a:extLst>
          </p:cNvPr>
          <p:cNvSpPr txBox="1"/>
          <p:nvPr/>
        </p:nvSpPr>
        <p:spPr>
          <a:xfrm>
            <a:off x="5835029" y="4745558"/>
            <a:ext cx="132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F(2) + F(3)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AEFFD-9B57-4BD2-9654-AD09BC2BF3A3}"/>
              </a:ext>
            </a:extLst>
          </p:cNvPr>
          <p:cNvSpPr txBox="1"/>
          <p:nvPr/>
        </p:nvSpPr>
        <p:spPr>
          <a:xfrm>
            <a:off x="786360" y="3159948"/>
            <a:ext cx="15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N = 4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일 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22E654-4220-4291-B30B-35065D8BE262}"/>
              </a:ext>
            </a:extLst>
          </p:cNvPr>
          <p:cNvSpPr txBox="1"/>
          <p:nvPr/>
        </p:nvSpPr>
        <p:spPr>
          <a:xfrm>
            <a:off x="4576917" y="2086656"/>
            <a:ext cx="132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F(1) + F(2)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913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머신러닝과</a:t>
            </a:r>
            <a:r>
              <a:rPr lang="ko-KR" altLang="en-US" sz="3200" dirty="0">
                <a:solidFill>
                  <a:schemeClr val="bg1"/>
                </a:solidFill>
              </a:rPr>
              <a:t> 딥러닝 기초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349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Supervised Learning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204902" y="4586014"/>
            <a:ext cx="10138012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기계에게 물음과 답을 주고 선행학습 시킨 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모델이 완성되면 답이 없는 물음을 주어서 답을 맞추는 모델을 뜻함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고전 통계적 기법을 많이 사용하며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대표적으로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K-Nearest Neighbors, Linear Regression, Logistic Regression, Support Vector Machines, Decision Trees and Random Forests, Neural Networks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가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68D2F7-7FAF-485B-9351-5F586762D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38" y="1819049"/>
            <a:ext cx="7706647" cy="248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1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머신러닝과</a:t>
            </a:r>
            <a:r>
              <a:rPr lang="ko-KR" altLang="en-US" sz="3200" dirty="0">
                <a:solidFill>
                  <a:schemeClr val="bg1"/>
                </a:solidFill>
              </a:rPr>
              <a:t> 딥러닝 기초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059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Un-Supervised Learning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204902" y="4586014"/>
            <a:ext cx="1013801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데이터의 특성에 따라 군집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카테고리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을 분류하고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새로운 데이터가 어느 군집에 소속되는지 알아내는 모델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고전 통계적 기법 중 군집분석을 많이 사용하며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대표적으로 군집분석 중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K-Means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와 상관분석 중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</a:rPr>
              <a:t>Apriori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가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E326E6-1018-4517-A0F8-B85B50F3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762" y="1798015"/>
            <a:ext cx="7894667" cy="273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3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머신러닝과</a:t>
            </a:r>
            <a:r>
              <a:rPr lang="ko-KR" altLang="en-US" sz="3200" dirty="0">
                <a:solidFill>
                  <a:schemeClr val="bg1"/>
                </a:solidFill>
              </a:rPr>
              <a:t> 딥러닝 기초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Semi-Supervised Learning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194016" y="4375033"/>
            <a:ext cx="10138012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Supervised Learning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으로 레이블이 존재하는 데이터를 학습시키고 이 모형으로 레이블 없는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에 레이블을 추정한다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다음 단계로 추정된 레이블과 관측된 레이블을 이용해 다시 지도학습 모형을 만들고 레이블을 추정한다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 과정을 더 이상 결과가 변하지 않을 때까지 반복한다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구글 포토나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페이스북에서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자신이 찍힌 사진을 판별해 알려주는 기능이 준 지도학습기법을 사용한 것이다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0BB6D0-A2EE-4EC4-B9CD-30B33AAA4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09" y="1678740"/>
            <a:ext cx="5222207" cy="279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72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머신러닝과</a:t>
            </a:r>
            <a:r>
              <a:rPr lang="ko-KR" altLang="en-US" sz="3200" dirty="0">
                <a:solidFill>
                  <a:schemeClr val="bg1"/>
                </a:solidFill>
              </a:rPr>
              <a:t> 딥러닝 기초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Reinforcement Learning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215788" y="4177773"/>
            <a:ext cx="1013801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현재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policy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에 의해 의사결정 하고 실행한다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실행 결과에 따라 벌점과 상점을 받는데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벌점을 최소화 하는 방향으로 의사결정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policy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수정한다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 과정을 반복한다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9512A3-2D4D-4F8B-ADA4-B6313CA70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32" y="1780334"/>
            <a:ext cx="3067478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3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2393</TotalTime>
  <Words>2550</Words>
  <Application>Microsoft Office PowerPoint</Application>
  <PresentationFormat>와이드스크린</PresentationFormat>
  <Paragraphs>354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1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noh taehyun</dc:creator>
  <cp:lastModifiedBy>noh taehyun</cp:lastModifiedBy>
  <cp:revision>36</cp:revision>
  <dcterms:created xsi:type="dcterms:W3CDTF">2021-04-28T09:36:51Z</dcterms:created>
  <dcterms:modified xsi:type="dcterms:W3CDTF">2022-01-05T12:47:09Z</dcterms:modified>
</cp:coreProperties>
</file>